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sldIdLst>
    <p:sldId id="256" r:id="rId2"/>
    <p:sldId id="257" r:id="rId3"/>
    <p:sldId id="258" r:id="rId4"/>
    <p:sldId id="259" r:id="rId5"/>
    <p:sldId id="260" r:id="rId6"/>
    <p:sldId id="261" r:id="rId7"/>
    <p:sldId id="262" r:id="rId8"/>
    <p:sldId id="263" r:id="rId9"/>
    <p:sldId id="265" r:id="rId10"/>
    <p:sldId id="266" r:id="rId11"/>
    <p:sldId id="264" r:id="rId12"/>
    <p:sldId id="267" r:id="rId13"/>
    <p:sldId id="287" r:id="rId14"/>
    <p:sldId id="288" r:id="rId15"/>
    <p:sldId id="289" r:id="rId16"/>
    <p:sldId id="268" r:id="rId17"/>
    <p:sldId id="269" r:id="rId18"/>
    <p:sldId id="290" r:id="rId19"/>
    <p:sldId id="270" r:id="rId20"/>
    <p:sldId id="271" r:id="rId21"/>
    <p:sldId id="291" r:id="rId22"/>
    <p:sldId id="292" r:id="rId23"/>
    <p:sldId id="272" r:id="rId24"/>
    <p:sldId id="273" r:id="rId25"/>
    <p:sldId id="274" r:id="rId26"/>
    <p:sldId id="275" r:id="rId27"/>
    <p:sldId id="293" r:id="rId28"/>
    <p:sldId id="276" r:id="rId29"/>
    <p:sldId id="277" r:id="rId30"/>
    <p:sldId id="294" r:id="rId31"/>
    <p:sldId id="278" r:id="rId32"/>
    <p:sldId id="279" r:id="rId33"/>
    <p:sldId id="295" r:id="rId34"/>
    <p:sldId id="280" r:id="rId35"/>
    <p:sldId id="281" r:id="rId36"/>
    <p:sldId id="282" r:id="rId37"/>
    <p:sldId id="283" r:id="rId38"/>
    <p:sldId id="284" r:id="rId39"/>
    <p:sldId id="285" r:id="rId40"/>
    <p:sldId id="286"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691" autoAdjust="0"/>
  </p:normalViewPr>
  <p:slideViewPr>
    <p:cSldViewPr snapToGrid="0">
      <p:cViewPr varScale="1">
        <p:scale>
          <a:sx n="51" d="100"/>
          <a:sy n="51" d="100"/>
        </p:scale>
        <p:origin x="150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2F1E7-64A7-49BF-907D-2A6D9863C0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HN"/>
        </a:p>
      </dgm:t>
    </dgm:pt>
    <dgm:pt modelId="{CC9EB145-4F3D-403D-BD01-0886983F36EA}">
      <dgm:prSet phldrT="[Texto]"/>
      <dgm:spPr/>
      <dgm:t>
        <a:bodyPr/>
        <a:lstStyle/>
        <a:p>
          <a:r>
            <a:rPr lang="es-HN" dirty="0"/>
            <a:t>Alta de empleados</a:t>
          </a:r>
        </a:p>
      </dgm:t>
    </dgm:pt>
    <dgm:pt modelId="{1E7ABBE9-DB50-4D27-BBF7-F4D66116BF92}" type="parTrans" cxnId="{FFEDAA11-FE46-49B8-8FE7-58F9A6C7C354}">
      <dgm:prSet/>
      <dgm:spPr/>
      <dgm:t>
        <a:bodyPr/>
        <a:lstStyle/>
        <a:p>
          <a:endParaRPr lang="es-HN"/>
        </a:p>
      </dgm:t>
    </dgm:pt>
    <dgm:pt modelId="{C7A9A607-9C8C-4C27-8216-BF595BA4BD97}" type="sibTrans" cxnId="{FFEDAA11-FE46-49B8-8FE7-58F9A6C7C354}">
      <dgm:prSet/>
      <dgm:spPr/>
      <dgm:t>
        <a:bodyPr/>
        <a:lstStyle/>
        <a:p>
          <a:endParaRPr lang="es-HN"/>
        </a:p>
      </dgm:t>
    </dgm:pt>
    <dgm:pt modelId="{3A84F1F2-421F-4E21-AEA5-547188E4A43D}">
      <dgm:prSet phldrT="[Texto]"/>
      <dgm:spPr/>
      <dgm:t>
        <a:bodyPr/>
        <a:lstStyle/>
        <a:p>
          <a:r>
            <a:rPr lang="es-HN" dirty="0"/>
            <a:t>Baja de empleados</a:t>
          </a:r>
        </a:p>
      </dgm:t>
    </dgm:pt>
    <dgm:pt modelId="{6FD84126-D935-46B0-AFFE-7EA59FC1E897}" type="parTrans" cxnId="{B13C3656-7665-4579-96A3-9B37AD12AE5D}">
      <dgm:prSet/>
      <dgm:spPr/>
      <dgm:t>
        <a:bodyPr/>
        <a:lstStyle/>
        <a:p>
          <a:endParaRPr lang="es-HN"/>
        </a:p>
      </dgm:t>
    </dgm:pt>
    <dgm:pt modelId="{AE871A14-0BE2-4931-A687-888628EA2B80}" type="sibTrans" cxnId="{B13C3656-7665-4579-96A3-9B37AD12AE5D}">
      <dgm:prSet/>
      <dgm:spPr/>
      <dgm:t>
        <a:bodyPr/>
        <a:lstStyle/>
        <a:p>
          <a:endParaRPr lang="es-HN"/>
        </a:p>
      </dgm:t>
    </dgm:pt>
    <dgm:pt modelId="{D5DC5FE2-BBDF-45E4-BFA3-ECBA65367E51}">
      <dgm:prSet phldrT="[Texto]"/>
      <dgm:spPr/>
      <dgm:t>
        <a:bodyPr/>
        <a:lstStyle/>
        <a:p>
          <a:r>
            <a:rPr lang="es-HN" dirty="0"/>
            <a:t>Funciones, obligaciones y derechos de los usuarios</a:t>
          </a:r>
        </a:p>
      </dgm:t>
    </dgm:pt>
    <dgm:pt modelId="{58759C8C-CB86-4B75-B64F-0921C248D3AD}" type="parTrans" cxnId="{E31827A7-8A4F-4BAB-8F02-CC11E2DA24DD}">
      <dgm:prSet/>
      <dgm:spPr/>
      <dgm:t>
        <a:bodyPr/>
        <a:lstStyle/>
        <a:p>
          <a:endParaRPr lang="es-HN"/>
        </a:p>
      </dgm:t>
    </dgm:pt>
    <dgm:pt modelId="{62669457-3468-4949-B8D3-DD0DD00B3113}" type="sibTrans" cxnId="{E31827A7-8A4F-4BAB-8F02-CC11E2DA24DD}">
      <dgm:prSet/>
      <dgm:spPr/>
      <dgm:t>
        <a:bodyPr/>
        <a:lstStyle/>
        <a:p>
          <a:endParaRPr lang="es-HN"/>
        </a:p>
      </dgm:t>
    </dgm:pt>
    <dgm:pt modelId="{B4B2556E-EDDB-48CC-BD49-F3EEB2C41C9A}">
      <dgm:prSet/>
      <dgm:spPr/>
      <dgm:t>
        <a:bodyPr/>
        <a:lstStyle/>
        <a:p>
          <a:r>
            <a:rPr lang="es-HN" dirty="0"/>
            <a:t>La organización debe definir con claridad cuales son los distintos niveles de acceso a los servicios y recursos</a:t>
          </a:r>
        </a:p>
      </dgm:t>
    </dgm:pt>
    <dgm:pt modelId="{BAE1BA7A-DDE1-4038-9B03-97EEFD399BAC}" type="parTrans" cxnId="{59AB4CF6-E137-4B15-A861-D7727EFC32FD}">
      <dgm:prSet/>
      <dgm:spPr/>
      <dgm:t>
        <a:bodyPr/>
        <a:lstStyle/>
        <a:p>
          <a:endParaRPr lang="es-HN"/>
        </a:p>
      </dgm:t>
    </dgm:pt>
    <dgm:pt modelId="{3ACFBD5E-9641-426E-B46F-43228358BCE0}" type="sibTrans" cxnId="{59AB4CF6-E137-4B15-A861-D7727EFC32FD}">
      <dgm:prSet/>
      <dgm:spPr/>
      <dgm:t>
        <a:bodyPr/>
        <a:lstStyle/>
        <a:p>
          <a:endParaRPr lang="es-HN"/>
        </a:p>
      </dgm:t>
    </dgm:pt>
    <dgm:pt modelId="{F765746F-AB85-4AA2-A026-7AE3FCF70555}">
      <dgm:prSet/>
      <dgm:spPr/>
      <dgm:t>
        <a:bodyPr/>
        <a:lstStyle/>
        <a:p>
          <a:r>
            <a:rPr lang="es-HN" dirty="0"/>
            <a:t>Formación y sensibilización de los usuarios</a:t>
          </a:r>
        </a:p>
      </dgm:t>
    </dgm:pt>
    <dgm:pt modelId="{6C547270-C425-43EB-9D40-2E434F25B8C6}" type="parTrans" cxnId="{1BA3D00E-0503-4064-B9ED-2FFE0FE562A0}">
      <dgm:prSet/>
      <dgm:spPr/>
      <dgm:t>
        <a:bodyPr/>
        <a:lstStyle/>
        <a:p>
          <a:endParaRPr lang="es-HN"/>
        </a:p>
      </dgm:t>
    </dgm:pt>
    <dgm:pt modelId="{576829F0-43AC-4B1E-8E05-5A29C87C5715}" type="sibTrans" cxnId="{1BA3D00E-0503-4064-B9ED-2FFE0FE562A0}">
      <dgm:prSet/>
      <dgm:spPr/>
      <dgm:t>
        <a:bodyPr/>
        <a:lstStyle/>
        <a:p>
          <a:endParaRPr lang="es-HN"/>
        </a:p>
      </dgm:t>
    </dgm:pt>
    <dgm:pt modelId="{C753F0E7-2EF4-48F0-A640-6A9109C24D35}" type="pres">
      <dgm:prSet presAssocID="{C6F2F1E7-64A7-49BF-907D-2A6D9863C07C}" presName="linear" presStyleCnt="0">
        <dgm:presLayoutVars>
          <dgm:dir/>
          <dgm:animLvl val="lvl"/>
          <dgm:resizeHandles val="exact"/>
        </dgm:presLayoutVars>
      </dgm:prSet>
      <dgm:spPr/>
      <dgm:t>
        <a:bodyPr/>
        <a:lstStyle/>
        <a:p>
          <a:endParaRPr lang="es-ES"/>
        </a:p>
      </dgm:t>
    </dgm:pt>
    <dgm:pt modelId="{4D67C453-A23B-4FF7-A9E8-7F8AE3A77348}" type="pres">
      <dgm:prSet presAssocID="{CC9EB145-4F3D-403D-BD01-0886983F36EA}" presName="parentLin" presStyleCnt="0"/>
      <dgm:spPr/>
    </dgm:pt>
    <dgm:pt modelId="{462A393B-BD4C-48F9-8579-80AF55DC55EB}" type="pres">
      <dgm:prSet presAssocID="{CC9EB145-4F3D-403D-BD01-0886983F36EA}" presName="parentLeftMargin" presStyleLbl="node1" presStyleIdx="0" presStyleCnt="4"/>
      <dgm:spPr/>
      <dgm:t>
        <a:bodyPr/>
        <a:lstStyle/>
        <a:p>
          <a:endParaRPr lang="es-ES"/>
        </a:p>
      </dgm:t>
    </dgm:pt>
    <dgm:pt modelId="{8428DB8B-4FFB-407F-BED5-9023A97277C5}" type="pres">
      <dgm:prSet presAssocID="{CC9EB145-4F3D-403D-BD01-0886983F36EA}" presName="parentText" presStyleLbl="node1" presStyleIdx="0" presStyleCnt="4">
        <dgm:presLayoutVars>
          <dgm:chMax val="0"/>
          <dgm:bulletEnabled val="1"/>
        </dgm:presLayoutVars>
      </dgm:prSet>
      <dgm:spPr/>
      <dgm:t>
        <a:bodyPr/>
        <a:lstStyle/>
        <a:p>
          <a:endParaRPr lang="es-ES"/>
        </a:p>
      </dgm:t>
    </dgm:pt>
    <dgm:pt modelId="{9DBC4900-7D77-4E58-A1A4-BE2866D816D8}" type="pres">
      <dgm:prSet presAssocID="{CC9EB145-4F3D-403D-BD01-0886983F36EA}" presName="negativeSpace" presStyleCnt="0"/>
      <dgm:spPr/>
    </dgm:pt>
    <dgm:pt modelId="{5CF1C77C-0ACD-4024-8DBC-6CDBB01FE0D5}" type="pres">
      <dgm:prSet presAssocID="{CC9EB145-4F3D-403D-BD01-0886983F36EA}" presName="childText" presStyleLbl="conFgAcc1" presStyleIdx="0" presStyleCnt="4">
        <dgm:presLayoutVars>
          <dgm:bulletEnabled val="1"/>
        </dgm:presLayoutVars>
      </dgm:prSet>
      <dgm:spPr/>
    </dgm:pt>
    <dgm:pt modelId="{8715072F-30FC-43CF-A8C1-83E83A17AC7A}" type="pres">
      <dgm:prSet presAssocID="{C7A9A607-9C8C-4C27-8216-BF595BA4BD97}" presName="spaceBetweenRectangles" presStyleCnt="0"/>
      <dgm:spPr/>
    </dgm:pt>
    <dgm:pt modelId="{39314857-9EFD-4ACE-90C9-D19AB0EE67F1}" type="pres">
      <dgm:prSet presAssocID="{3A84F1F2-421F-4E21-AEA5-547188E4A43D}" presName="parentLin" presStyleCnt="0"/>
      <dgm:spPr/>
    </dgm:pt>
    <dgm:pt modelId="{5FA06EF4-811A-45D0-B5F1-B10E69E34DB2}" type="pres">
      <dgm:prSet presAssocID="{3A84F1F2-421F-4E21-AEA5-547188E4A43D}" presName="parentLeftMargin" presStyleLbl="node1" presStyleIdx="0" presStyleCnt="4"/>
      <dgm:spPr/>
      <dgm:t>
        <a:bodyPr/>
        <a:lstStyle/>
        <a:p>
          <a:endParaRPr lang="es-ES"/>
        </a:p>
      </dgm:t>
    </dgm:pt>
    <dgm:pt modelId="{7E19D2CE-03FA-4BE4-9A12-5CB05EDF8AE5}" type="pres">
      <dgm:prSet presAssocID="{3A84F1F2-421F-4E21-AEA5-547188E4A43D}" presName="parentText" presStyleLbl="node1" presStyleIdx="1" presStyleCnt="4">
        <dgm:presLayoutVars>
          <dgm:chMax val="0"/>
          <dgm:bulletEnabled val="1"/>
        </dgm:presLayoutVars>
      </dgm:prSet>
      <dgm:spPr/>
      <dgm:t>
        <a:bodyPr/>
        <a:lstStyle/>
        <a:p>
          <a:endParaRPr lang="es-ES"/>
        </a:p>
      </dgm:t>
    </dgm:pt>
    <dgm:pt modelId="{258F0E6A-3972-428D-8889-1FD909356460}" type="pres">
      <dgm:prSet presAssocID="{3A84F1F2-421F-4E21-AEA5-547188E4A43D}" presName="negativeSpace" presStyleCnt="0"/>
      <dgm:spPr/>
    </dgm:pt>
    <dgm:pt modelId="{50BD2911-D06E-4BD7-9B6C-B6CFF0CDCEA8}" type="pres">
      <dgm:prSet presAssocID="{3A84F1F2-421F-4E21-AEA5-547188E4A43D}" presName="childText" presStyleLbl="conFgAcc1" presStyleIdx="1" presStyleCnt="4">
        <dgm:presLayoutVars>
          <dgm:bulletEnabled val="1"/>
        </dgm:presLayoutVars>
      </dgm:prSet>
      <dgm:spPr/>
    </dgm:pt>
    <dgm:pt modelId="{C272E775-894F-4405-B177-05FD0438F60A}" type="pres">
      <dgm:prSet presAssocID="{AE871A14-0BE2-4931-A687-888628EA2B80}" presName="spaceBetweenRectangles" presStyleCnt="0"/>
      <dgm:spPr/>
    </dgm:pt>
    <dgm:pt modelId="{F392BCA4-D470-45A5-8C29-4391994A0098}" type="pres">
      <dgm:prSet presAssocID="{D5DC5FE2-BBDF-45E4-BFA3-ECBA65367E51}" presName="parentLin" presStyleCnt="0"/>
      <dgm:spPr/>
    </dgm:pt>
    <dgm:pt modelId="{47D47390-8923-4173-9111-AB3F1352F89B}" type="pres">
      <dgm:prSet presAssocID="{D5DC5FE2-BBDF-45E4-BFA3-ECBA65367E51}" presName="parentLeftMargin" presStyleLbl="node1" presStyleIdx="1" presStyleCnt="4"/>
      <dgm:spPr/>
      <dgm:t>
        <a:bodyPr/>
        <a:lstStyle/>
        <a:p>
          <a:endParaRPr lang="es-ES"/>
        </a:p>
      </dgm:t>
    </dgm:pt>
    <dgm:pt modelId="{006DE8A9-2CB8-4806-9828-89E4EA923619}" type="pres">
      <dgm:prSet presAssocID="{D5DC5FE2-BBDF-45E4-BFA3-ECBA65367E51}" presName="parentText" presStyleLbl="node1" presStyleIdx="2" presStyleCnt="4">
        <dgm:presLayoutVars>
          <dgm:chMax val="0"/>
          <dgm:bulletEnabled val="1"/>
        </dgm:presLayoutVars>
      </dgm:prSet>
      <dgm:spPr/>
      <dgm:t>
        <a:bodyPr/>
        <a:lstStyle/>
        <a:p>
          <a:endParaRPr lang="es-ES"/>
        </a:p>
      </dgm:t>
    </dgm:pt>
    <dgm:pt modelId="{3B89079B-3325-49DA-9812-06FC51B9F7EF}" type="pres">
      <dgm:prSet presAssocID="{D5DC5FE2-BBDF-45E4-BFA3-ECBA65367E51}" presName="negativeSpace" presStyleCnt="0"/>
      <dgm:spPr/>
    </dgm:pt>
    <dgm:pt modelId="{C052A17E-B33E-408C-A6B8-7171AF87D893}" type="pres">
      <dgm:prSet presAssocID="{D5DC5FE2-BBDF-45E4-BFA3-ECBA65367E51}" presName="childText" presStyleLbl="conFgAcc1" presStyleIdx="2" presStyleCnt="4">
        <dgm:presLayoutVars>
          <dgm:bulletEnabled val="1"/>
        </dgm:presLayoutVars>
      </dgm:prSet>
      <dgm:spPr/>
      <dgm:t>
        <a:bodyPr/>
        <a:lstStyle/>
        <a:p>
          <a:endParaRPr lang="es-ES"/>
        </a:p>
      </dgm:t>
    </dgm:pt>
    <dgm:pt modelId="{02642761-8FBE-4D05-B4F2-18CB49E9A676}" type="pres">
      <dgm:prSet presAssocID="{62669457-3468-4949-B8D3-DD0DD00B3113}" presName="spaceBetweenRectangles" presStyleCnt="0"/>
      <dgm:spPr/>
    </dgm:pt>
    <dgm:pt modelId="{2D766E48-1FA0-4760-88C5-31462BC7FF17}" type="pres">
      <dgm:prSet presAssocID="{F765746F-AB85-4AA2-A026-7AE3FCF70555}" presName="parentLin" presStyleCnt="0"/>
      <dgm:spPr/>
    </dgm:pt>
    <dgm:pt modelId="{5728E36D-E4E7-4799-939C-1B775BFF5B7B}" type="pres">
      <dgm:prSet presAssocID="{F765746F-AB85-4AA2-A026-7AE3FCF70555}" presName="parentLeftMargin" presStyleLbl="node1" presStyleIdx="2" presStyleCnt="4"/>
      <dgm:spPr/>
      <dgm:t>
        <a:bodyPr/>
        <a:lstStyle/>
        <a:p>
          <a:endParaRPr lang="es-ES"/>
        </a:p>
      </dgm:t>
    </dgm:pt>
    <dgm:pt modelId="{4AB27442-CB56-4851-9FCB-8C7C21033C10}" type="pres">
      <dgm:prSet presAssocID="{F765746F-AB85-4AA2-A026-7AE3FCF70555}" presName="parentText" presStyleLbl="node1" presStyleIdx="3" presStyleCnt="4">
        <dgm:presLayoutVars>
          <dgm:chMax val="0"/>
          <dgm:bulletEnabled val="1"/>
        </dgm:presLayoutVars>
      </dgm:prSet>
      <dgm:spPr/>
      <dgm:t>
        <a:bodyPr/>
        <a:lstStyle/>
        <a:p>
          <a:endParaRPr lang="es-ES"/>
        </a:p>
      </dgm:t>
    </dgm:pt>
    <dgm:pt modelId="{D6E2455E-6E0D-4D9E-BA0D-7D5BA4957332}" type="pres">
      <dgm:prSet presAssocID="{F765746F-AB85-4AA2-A026-7AE3FCF70555}" presName="negativeSpace" presStyleCnt="0"/>
      <dgm:spPr/>
    </dgm:pt>
    <dgm:pt modelId="{7BB2A8EE-D353-406D-AC16-FD966FD05DBF}" type="pres">
      <dgm:prSet presAssocID="{F765746F-AB85-4AA2-A026-7AE3FCF70555}" presName="childText" presStyleLbl="conFgAcc1" presStyleIdx="3" presStyleCnt="4">
        <dgm:presLayoutVars>
          <dgm:bulletEnabled val="1"/>
        </dgm:presLayoutVars>
      </dgm:prSet>
      <dgm:spPr/>
    </dgm:pt>
  </dgm:ptLst>
  <dgm:cxnLst>
    <dgm:cxn modelId="{E31827A7-8A4F-4BAB-8F02-CC11E2DA24DD}" srcId="{C6F2F1E7-64A7-49BF-907D-2A6D9863C07C}" destId="{D5DC5FE2-BBDF-45E4-BFA3-ECBA65367E51}" srcOrd="2" destOrd="0" parTransId="{58759C8C-CB86-4B75-B64F-0921C248D3AD}" sibTransId="{62669457-3468-4949-B8D3-DD0DD00B3113}"/>
    <dgm:cxn modelId="{3EAD1642-3B50-4820-931B-A0831F4E7DB8}" type="presOf" srcId="{3A84F1F2-421F-4E21-AEA5-547188E4A43D}" destId="{5FA06EF4-811A-45D0-B5F1-B10E69E34DB2}" srcOrd="0" destOrd="0" presId="urn:microsoft.com/office/officeart/2005/8/layout/list1"/>
    <dgm:cxn modelId="{FFEDAA11-FE46-49B8-8FE7-58F9A6C7C354}" srcId="{C6F2F1E7-64A7-49BF-907D-2A6D9863C07C}" destId="{CC9EB145-4F3D-403D-BD01-0886983F36EA}" srcOrd="0" destOrd="0" parTransId="{1E7ABBE9-DB50-4D27-BBF7-F4D66116BF92}" sibTransId="{C7A9A607-9C8C-4C27-8216-BF595BA4BD97}"/>
    <dgm:cxn modelId="{B13C3656-7665-4579-96A3-9B37AD12AE5D}" srcId="{C6F2F1E7-64A7-49BF-907D-2A6D9863C07C}" destId="{3A84F1F2-421F-4E21-AEA5-547188E4A43D}" srcOrd="1" destOrd="0" parTransId="{6FD84126-D935-46B0-AFFE-7EA59FC1E897}" sibTransId="{AE871A14-0BE2-4931-A687-888628EA2B80}"/>
    <dgm:cxn modelId="{6A8465E9-9819-44EA-B719-E9A43A00A2C8}" type="presOf" srcId="{3A84F1F2-421F-4E21-AEA5-547188E4A43D}" destId="{7E19D2CE-03FA-4BE4-9A12-5CB05EDF8AE5}" srcOrd="1" destOrd="0" presId="urn:microsoft.com/office/officeart/2005/8/layout/list1"/>
    <dgm:cxn modelId="{EEA2C59E-9FF7-4AA3-86BC-9A50E0BC758D}" type="presOf" srcId="{D5DC5FE2-BBDF-45E4-BFA3-ECBA65367E51}" destId="{006DE8A9-2CB8-4806-9828-89E4EA923619}" srcOrd="1" destOrd="0" presId="urn:microsoft.com/office/officeart/2005/8/layout/list1"/>
    <dgm:cxn modelId="{ABC5F865-618E-48E0-B17A-B6E86C2CE0CC}" type="presOf" srcId="{CC9EB145-4F3D-403D-BD01-0886983F36EA}" destId="{8428DB8B-4FFB-407F-BED5-9023A97277C5}" srcOrd="1" destOrd="0" presId="urn:microsoft.com/office/officeart/2005/8/layout/list1"/>
    <dgm:cxn modelId="{47C4E5D5-EBAD-4187-BD4A-558D5FF3CF3C}" type="presOf" srcId="{F765746F-AB85-4AA2-A026-7AE3FCF70555}" destId="{5728E36D-E4E7-4799-939C-1B775BFF5B7B}" srcOrd="0" destOrd="0" presId="urn:microsoft.com/office/officeart/2005/8/layout/list1"/>
    <dgm:cxn modelId="{2BFED4C8-453D-449F-92E1-6743AC8CB5E4}" type="presOf" srcId="{C6F2F1E7-64A7-49BF-907D-2A6D9863C07C}" destId="{C753F0E7-2EF4-48F0-A640-6A9109C24D35}" srcOrd="0" destOrd="0" presId="urn:microsoft.com/office/officeart/2005/8/layout/list1"/>
    <dgm:cxn modelId="{59AB4CF6-E137-4B15-A861-D7727EFC32FD}" srcId="{D5DC5FE2-BBDF-45E4-BFA3-ECBA65367E51}" destId="{B4B2556E-EDDB-48CC-BD49-F3EEB2C41C9A}" srcOrd="0" destOrd="0" parTransId="{BAE1BA7A-DDE1-4038-9B03-97EEFD399BAC}" sibTransId="{3ACFBD5E-9641-426E-B46F-43228358BCE0}"/>
    <dgm:cxn modelId="{3F6A5134-5CB5-440E-A855-2ED107642F70}" type="presOf" srcId="{F765746F-AB85-4AA2-A026-7AE3FCF70555}" destId="{4AB27442-CB56-4851-9FCB-8C7C21033C10}" srcOrd="1" destOrd="0" presId="urn:microsoft.com/office/officeart/2005/8/layout/list1"/>
    <dgm:cxn modelId="{2CC74D7B-D9B7-4841-9694-AF1C3475912C}" type="presOf" srcId="{B4B2556E-EDDB-48CC-BD49-F3EEB2C41C9A}" destId="{C052A17E-B33E-408C-A6B8-7171AF87D893}" srcOrd="0" destOrd="0" presId="urn:microsoft.com/office/officeart/2005/8/layout/list1"/>
    <dgm:cxn modelId="{1BA3D00E-0503-4064-B9ED-2FFE0FE562A0}" srcId="{C6F2F1E7-64A7-49BF-907D-2A6D9863C07C}" destId="{F765746F-AB85-4AA2-A026-7AE3FCF70555}" srcOrd="3" destOrd="0" parTransId="{6C547270-C425-43EB-9D40-2E434F25B8C6}" sibTransId="{576829F0-43AC-4B1E-8E05-5A29C87C5715}"/>
    <dgm:cxn modelId="{FE6352F3-C987-492F-92DD-18950810B259}" type="presOf" srcId="{D5DC5FE2-BBDF-45E4-BFA3-ECBA65367E51}" destId="{47D47390-8923-4173-9111-AB3F1352F89B}" srcOrd="0" destOrd="0" presId="urn:microsoft.com/office/officeart/2005/8/layout/list1"/>
    <dgm:cxn modelId="{A99B9AAD-D072-44CB-9F29-3A95F2C4319C}" type="presOf" srcId="{CC9EB145-4F3D-403D-BD01-0886983F36EA}" destId="{462A393B-BD4C-48F9-8579-80AF55DC55EB}" srcOrd="0" destOrd="0" presId="urn:microsoft.com/office/officeart/2005/8/layout/list1"/>
    <dgm:cxn modelId="{9A22FC93-58C9-4315-90D5-D96207B11F58}" type="presParOf" srcId="{C753F0E7-2EF4-48F0-A640-6A9109C24D35}" destId="{4D67C453-A23B-4FF7-A9E8-7F8AE3A77348}" srcOrd="0" destOrd="0" presId="urn:microsoft.com/office/officeart/2005/8/layout/list1"/>
    <dgm:cxn modelId="{979C15F2-758C-4D88-ADBE-7F787D415E9A}" type="presParOf" srcId="{4D67C453-A23B-4FF7-A9E8-7F8AE3A77348}" destId="{462A393B-BD4C-48F9-8579-80AF55DC55EB}" srcOrd="0" destOrd="0" presId="urn:microsoft.com/office/officeart/2005/8/layout/list1"/>
    <dgm:cxn modelId="{B1B1A1C5-357B-40F1-BC47-3EBD2DC334D0}" type="presParOf" srcId="{4D67C453-A23B-4FF7-A9E8-7F8AE3A77348}" destId="{8428DB8B-4FFB-407F-BED5-9023A97277C5}" srcOrd="1" destOrd="0" presId="urn:microsoft.com/office/officeart/2005/8/layout/list1"/>
    <dgm:cxn modelId="{BEB91E82-8F3E-43D3-9C35-EC67059F5B8A}" type="presParOf" srcId="{C753F0E7-2EF4-48F0-A640-6A9109C24D35}" destId="{9DBC4900-7D77-4E58-A1A4-BE2866D816D8}" srcOrd="1" destOrd="0" presId="urn:microsoft.com/office/officeart/2005/8/layout/list1"/>
    <dgm:cxn modelId="{9FF30805-550A-47C7-8845-D11342789CC8}" type="presParOf" srcId="{C753F0E7-2EF4-48F0-A640-6A9109C24D35}" destId="{5CF1C77C-0ACD-4024-8DBC-6CDBB01FE0D5}" srcOrd="2" destOrd="0" presId="urn:microsoft.com/office/officeart/2005/8/layout/list1"/>
    <dgm:cxn modelId="{E72EB8D5-8D85-481E-A36E-FFA5962803D3}" type="presParOf" srcId="{C753F0E7-2EF4-48F0-A640-6A9109C24D35}" destId="{8715072F-30FC-43CF-A8C1-83E83A17AC7A}" srcOrd="3" destOrd="0" presId="urn:microsoft.com/office/officeart/2005/8/layout/list1"/>
    <dgm:cxn modelId="{E2D9F0CD-FC04-4B1F-B300-D12458A998F6}" type="presParOf" srcId="{C753F0E7-2EF4-48F0-A640-6A9109C24D35}" destId="{39314857-9EFD-4ACE-90C9-D19AB0EE67F1}" srcOrd="4" destOrd="0" presId="urn:microsoft.com/office/officeart/2005/8/layout/list1"/>
    <dgm:cxn modelId="{C77A4412-65FC-46C5-82EB-2660654BB1AE}" type="presParOf" srcId="{39314857-9EFD-4ACE-90C9-D19AB0EE67F1}" destId="{5FA06EF4-811A-45D0-B5F1-B10E69E34DB2}" srcOrd="0" destOrd="0" presId="urn:microsoft.com/office/officeart/2005/8/layout/list1"/>
    <dgm:cxn modelId="{ECA20678-2FB6-4D69-BAAC-91A1AD72565C}" type="presParOf" srcId="{39314857-9EFD-4ACE-90C9-D19AB0EE67F1}" destId="{7E19D2CE-03FA-4BE4-9A12-5CB05EDF8AE5}" srcOrd="1" destOrd="0" presId="urn:microsoft.com/office/officeart/2005/8/layout/list1"/>
    <dgm:cxn modelId="{03F0290F-D9F1-4983-887F-90594F33F938}" type="presParOf" srcId="{C753F0E7-2EF4-48F0-A640-6A9109C24D35}" destId="{258F0E6A-3972-428D-8889-1FD909356460}" srcOrd="5" destOrd="0" presId="urn:microsoft.com/office/officeart/2005/8/layout/list1"/>
    <dgm:cxn modelId="{B7FED973-B595-4FA2-9460-F56021EA73AF}" type="presParOf" srcId="{C753F0E7-2EF4-48F0-A640-6A9109C24D35}" destId="{50BD2911-D06E-4BD7-9B6C-B6CFF0CDCEA8}" srcOrd="6" destOrd="0" presId="urn:microsoft.com/office/officeart/2005/8/layout/list1"/>
    <dgm:cxn modelId="{67BF5189-E8C1-4473-8301-47C16A3F0622}" type="presParOf" srcId="{C753F0E7-2EF4-48F0-A640-6A9109C24D35}" destId="{C272E775-894F-4405-B177-05FD0438F60A}" srcOrd="7" destOrd="0" presId="urn:microsoft.com/office/officeart/2005/8/layout/list1"/>
    <dgm:cxn modelId="{54CD7B4A-FC30-40C1-B047-94EE9D06991F}" type="presParOf" srcId="{C753F0E7-2EF4-48F0-A640-6A9109C24D35}" destId="{F392BCA4-D470-45A5-8C29-4391994A0098}" srcOrd="8" destOrd="0" presId="urn:microsoft.com/office/officeart/2005/8/layout/list1"/>
    <dgm:cxn modelId="{98EE5332-F5A1-47B7-8375-F1ED3251A360}" type="presParOf" srcId="{F392BCA4-D470-45A5-8C29-4391994A0098}" destId="{47D47390-8923-4173-9111-AB3F1352F89B}" srcOrd="0" destOrd="0" presId="urn:microsoft.com/office/officeart/2005/8/layout/list1"/>
    <dgm:cxn modelId="{F54BD56A-8BDD-4E6D-989C-6BACB718088B}" type="presParOf" srcId="{F392BCA4-D470-45A5-8C29-4391994A0098}" destId="{006DE8A9-2CB8-4806-9828-89E4EA923619}" srcOrd="1" destOrd="0" presId="urn:microsoft.com/office/officeart/2005/8/layout/list1"/>
    <dgm:cxn modelId="{B3F3F5D3-6444-4D2B-A2C1-46790A0F58F0}" type="presParOf" srcId="{C753F0E7-2EF4-48F0-A640-6A9109C24D35}" destId="{3B89079B-3325-49DA-9812-06FC51B9F7EF}" srcOrd="9" destOrd="0" presId="urn:microsoft.com/office/officeart/2005/8/layout/list1"/>
    <dgm:cxn modelId="{743C6A89-D88D-44A9-B831-C86F84172721}" type="presParOf" srcId="{C753F0E7-2EF4-48F0-A640-6A9109C24D35}" destId="{C052A17E-B33E-408C-A6B8-7171AF87D893}" srcOrd="10" destOrd="0" presId="urn:microsoft.com/office/officeart/2005/8/layout/list1"/>
    <dgm:cxn modelId="{80987A55-D5E2-4F53-B911-0A563D107151}" type="presParOf" srcId="{C753F0E7-2EF4-48F0-A640-6A9109C24D35}" destId="{02642761-8FBE-4D05-B4F2-18CB49E9A676}" srcOrd="11" destOrd="0" presId="urn:microsoft.com/office/officeart/2005/8/layout/list1"/>
    <dgm:cxn modelId="{EE32C2A7-52AF-4244-95C2-03F4284D5795}" type="presParOf" srcId="{C753F0E7-2EF4-48F0-A640-6A9109C24D35}" destId="{2D766E48-1FA0-4760-88C5-31462BC7FF17}" srcOrd="12" destOrd="0" presId="urn:microsoft.com/office/officeart/2005/8/layout/list1"/>
    <dgm:cxn modelId="{CD1D1633-5BCD-4E48-B33B-C07057B899F4}" type="presParOf" srcId="{2D766E48-1FA0-4760-88C5-31462BC7FF17}" destId="{5728E36D-E4E7-4799-939C-1B775BFF5B7B}" srcOrd="0" destOrd="0" presId="urn:microsoft.com/office/officeart/2005/8/layout/list1"/>
    <dgm:cxn modelId="{9F41B68B-5041-40DF-B51A-31B0294D14BE}" type="presParOf" srcId="{2D766E48-1FA0-4760-88C5-31462BC7FF17}" destId="{4AB27442-CB56-4851-9FCB-8C7C21033C10}" srcOrd="1" destOrd="0" presId="urn:microsoft.com/office/officeart/2005/8/layout/list1"/>
    <dgm:cxn modelId="{85179734-0573-4DCA-89CD-2D5839CC881A}" type="presParOf" srcId="{C753F0E7-2EF4-48F0-A640-6A9109C24D35}" destId="{D6E2455E-6E0D-4D9E-BA0D-7D5BA4957332}" srcOrd="13" destOrd="0" presId="urn:microsoft.com/office/officeart/2005/8/layout/list1"/>
    <dgm:cxn modelId="{FE8E2D76-E1F9-461E-90A6-EC1A0F6DC0A9}" type="presParOf" srcId="{C753F0E7-2EF4-48F0-A640-6A9109C24D35}" destId="{7BB2A8EE-D353-406D-AC16-FD966FD05DB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86069-6BF8-4629-A86D-1D528E63A1CA}" type="doc">
      <dgm:prSet loTypeId="urn:microsoft.com/office/officeart/2008/layout/VerticalCurvedList" loCatId="list" qsTypeId="urn:microsoft.com/office/officeart/2005/8/quickstyle/simple5" qsCatId="simple" csTypeId="urn:microsoft.com/office/officeart/2005/8/colors/colorful1" csCatId="colorful" phldr="1"/>
      <dgm:spPr/>
      <dgm:t>
        <a:bodyPr/>
        <a:lstStyle/>
        <a:p>
          <a:endParaRPr lang="es-HN"/>
        </a:p>
      </dgm:t>
    </dgm:pt>
    <dgm:pt modelId="{53F7E10E-318B-4CD8-932E-704649F0AEFA}">
      <dgm:prSet phldrT="[Texto]"/>
      <dgm:spPr/>
      <dgm:t>
        <a:bodyPr/>
        <a:lstStyle/>
        <a:p>
          <a:r>
            <a:rPr lang="es-HN" b="1" dirty="0">
              <a:latin typeface="Arial" panose="020B0604020202020204" pitchFamily="34" charset="0"/>
              <a:cs typeface="Arial" panose="020B0604020202020204" pitchFamily="34" charset="0"/>
            </a:rPr>
            <a:t>Evaluación de productos de acuerdo a las necesidades y requisitos del sistema informático</a:t>
          </a:r>
        </a:p>
      </dgm:t>
    </dgm:pt>
    <dgm:pt modelId="{ED7DF68C-C770-405A-BEC4-9CBBB6CD6073}" type="parTrans" cxnId="{E3ADB75A-E4B2-412C-950F-6D3CD7E926E5}">
      <dgm:prSet/>
      <dgm:spPr/>
      <dgm:t>
        <a:bodyPr/>
        <a:lstStyle/>
        <a:p>
          <a:endParaRPr lang="es-HN" b="1">
            <a:latin typeface="Arial" panose="020B0604020202020204" pitchFamily="34" charset="0"/>
            <a:cs typeface="Arial" panose="020B0604020202020204" pitchFamily="34" charset="0"/>
          </a:endParaRPr>
        </a:p>
      </dgm:t>
    </dgm:pt>
    <dgm:pt modelId="{1F47ACF4-D294-44FB-AB94-912165E8A0D7}" type="sibTrans" cxnId="{E3ADB75A-E4B2-412C-950F-6D3CD7E926E5}">
      <dgm:prSet/>
      <dgm:spPr/>
      <dgm:t>
        <a:bodyPr/>
        <a:lstStyle/>
        <a:p>
          <a:endParaRPr lang="es-HN" b="1">
            <a:latin typeface="Arial" panose="020B0604020202020204" pitchFamily="34" charset="0"/>
            <a:cs typeface="Arial" panose="020B0604020202020204" pitchFamily="34" charset="0"/>
          </a:endParaRPr>
        </a:p>
      </dgm:t>
    </dgm:pt>
    <dgm:pt modelId="{F788975E-5D68-4022-9EF0-3D2E362BC023}">
      <dgm:prSet phldrT="[Texto]"/>
      <dgm:spPr/>
      <dgm:t>
        <a:bodyPr/>
        <a:lstStyle/>
        <a:p>
          <a:r>
            <a:rPr lang="es-HN" b="1" dirty="0">
              <a:latin typeface="Arial" panose="020B0604020202020204" pitchFamily="34" charset="0"/>
              <a:cs typeface="Arial" panose="020B0604020202020204" pitchFamily="34" charset="0"/>
            </a:rPr>
            <a:t>Evaluación de proveedores y del nivel  de servicio que ofrecen:  garantías, mantenimiento</a:t>
          </a:r>
        </a:p>
      </dgm:t>
    </dgm:pt>
    <dgm:pt modelId="{E0DE2601-4F07-4407-8965-37D5E4FE24AF}" type="parTrans" cxnId="{8F39816E-D1B3-4334-89DE-7DB9E2521C5F}">
      <dgm:prSet/>
      <dgm:spPr/>
      <dgm:t>
        <a:bodyPr/>
        <a:lstStyle/>
        <a:p>
          <a:endParaRPr lang="es-HN" b="1">
            <a:latin typeface="Arial" panose="020B0604020202020204" pitchFamily="34" charset="0"/>
            <a:cs typeface="Arial" panose="020B0604020202020204" pitchFamily="34" charset="0"/>
          </a:endParaRPr>
        </a:p>
      </dgm:t>
    </dgm:pt>
    <dgm:pt modelId="{F2A334DC-F5D8-4E3F-9CB9-53EB4653D720}" type="sibTrans" cxnId="{8F39816E-D1B3-4334-89DE-7DB9E2521C5F}">
      <dgm:prSet/>
      <dgm:spPr/>
      <dgm:t>
        <a:bodyPr/>
        <a:lstStyle/>
        <a:p>
          <a:endParaRPr lang="es-HN" b="1">
            <a:latin typeface="Arial" panose="020B0604020202020204" pitchFamily="34" charset="0"/>
            <a:cs typeface="Arial" panose="020B0604020202020204" pitchFamily="34" charset="0"/>
          </a:endParaRPr>
        </a:p>
      </dgm:t>
    </dgm:pt>
    <dgm:pt modelId="{1F9E3F69-79B2-4F32-9F53-C4250B8643FA}">
      <dgm:prSet phldrT="[Texto]"/>
      <dgm:spPr/>
      <dgm:t>
        <a:bodyPr/>
        <a:lstStyle/>
        <a:p>
          <a:r>
            <a:rPr lang="es-HN" b="1" dirty="0">
              <a:latin typeface="Arial" panose="020B0604020202020204" pitchFamily="34" charset="0"/>
              <a:cs typeface="Arial" panose="020B0604020202020204" pitchFamily="34" charset="0"/>
            </a:rPr>
            <a:t>Análisis comparativo de ofertas</a:t>
          </a:r>
        </a:p>
      </dgm:t>
    </dgm:pt>
    <dgm:pt modelId="{14E659AA-1947-4A08-94C7-03743E2376C5}" type="parTrans" cxnId="{1D9F40A4-718B-464B-A66E-304AF915D458}">
      <dgm:prSet/>
      <dgm:spPr/>
      <dgm:t>
        <a:bodyPr/>
        <a:lstStyle/>
        <a:p>
          <a:endParaRPr lang="es-HN" b="1">
            <a:latin typeface="Arial" panose="020B0604020202020204" pitchFamily="34" charset="0"/>
            <a:cs typeface="Arial" panose="020B0604020202020204" pitchFamily="34" charset="0"/>
          </a:endParaRPr>
        </a:p>
      </dgm:t>
    </dgm:pt>
    <dgm:pt modelId="{F1BDB25C-EA8E-4361-AEE0-E58165ECE053}" type="sibTrans" cxnId="{1D9F40A4-718B-464B-A66E-304AF915D458}">
      <dgm:prSet/>
      <dgm:spPr/>
      <dgm:t>
        <a:bodyPr/>
        <a:lstStyle/>
        <a:p>
          <a:endParaRPr lang="es-HN" b="1">
            <a:latin typeface="Arial" panose="020B0604020202020204" pitchFamily="34" charset="0"/>
            <a:cs typeface="Arial" panose="020B0604020202020204" pitchFamily="34" charset="0"/>
          </a:endParaRPr>
        </a:p>
      </dgm:t>
    </dgm:pt>
    <dgm:pt modelId="{7A127204-D215-4EC7-A92C-F1633E3AFE7F}">
      <dgm:prSet/>
      <dgm:spPr/>
      <dgm:t>
        <a:bodyPr/>
        <a:lstStyle/>
        <a:p>
          <a:r>
            <a:rPr lang="es-HN" b="1" dirty="0">
              <a:latin typeface="Arial" panose="020B0604020202020204" pitchFamily="34" charset="0"/>
              <a:cs typeface="Arial" panose="020B0604020202020204" pitchFamily="34" charset="0"/>
            </a:rPr>
            <a:t>Instalación  y configuración de los productos </a:t>
          </a:r>
        </a:p>
      </dgm:t>
    </dgm:pt>
    <dgm:pt modelId="{9C666E01-79C2-4E16-A689-CAA463BA5907}" type="parTrans" cxnId="{71734C61-3C25-4EBA-8BBB-7EBA1EA51C93}">
      <dgm:prSet/>
      <dgm:spPr/>
      <dgm:t>
        <a:bodyPr/>
        <a:lstStyle/>
        <a:p>
          <a:endParaRPr lang="es-HN" b="1">
            <a:latin typeface="Arial" panose="020B0604020202020204" pitchFamily="34" charset="0"/>
            <a:cs typeface="Arial" panose="020B0604020202020204" pitchFamily="34" charset="0"/>
          </a:endParaRPr>
        </a:p>
      </dgm:t>
    </dgm:pt>
    <dgm:pt modelId="{BB3DCF6A-631A-4520-8CAF-074603EBC7F5}" type="sibTrans" cxnId="{71734C61-3C25-4EBA-8BBB-7EBA1EA51C93}">
      <dgm:prSet/>
      <dgm:spPr/>
      <dgm:t>
        <a:bodyPr/>
        <a:lstStyle/>
        <a:p>
          <a:endParaRPr lang="es-HN" b="1">
            <a:latin typeface="Arial" panose="020B0604020202020204" pitchFamily="34" charset="0"/>
            <a:cs typeface="Arial" panose="020B0604020202020204" pitchFamily="34" charset="0"/>
          </a:endParaRPr>
        </a:p>
      </dgm:t>
    </dgm:pt>
    <dgm:pt modelId="{A5100610-8CB8-4835-9065-8F4AAFCE74B6}">
      <dgm:prSet/>
      <dgm:spPr/>
      <dgm:t>
        <a:bodyPr/>
        <a:lstStyle/>
        <a:p>
          <a:r>
            <a:rPr lang="es-HN" b="1" dirty="0">
              <a:latin typeface="Arial" panose="020B0604020202020204" pitchFamily="34" charset="0"/>
              <a:cs typeface="Arial" panose="020B0604020202020204" pitchFamily="34" charset="0"/>
            </a:rPr>
            <a:t>Actualización de los productos con nuevas versiones y parches de seguridad</a:t>
          </a:r>
        </a:p>
      </dgm:t>
    </dgm:pt>
    <dgm:pt modelId="{8D7A9A51-5F5E-404D-8E99-29F20C6456F2}" type="parTrans" cxnId="{E2B696B5-D4AF-41D5-98FC-4C3023C33C59}">
      <dgm:prSet/>
      <dgm:spPr/>
      <dgm:t>
        <a:bodyPr/>
        <a:lstStyle/>
        <a:p>
          <a:endParaRPr lang="es-HN" b="1">
            <a:latin typeface="Arial" panose="020B0604020202020204" pitchFamily="34" charset="0"/>
            <a:cs typeface="Arial" panose="020B0604020202020204" pitchFamily="34" charset="0"/>
          </a:endParaRPr>
        </a:p>
      </dgm:t>
    </dgm:pt>
    <dgm:pt modelId="{7DF58823-B8E8-431D-AF3E-46BCFCE90FBC}" type="sibTrans" cxnId="{E2B696B5-D4AF-41D5-98FC-4C3023C33C59}">
      <dgm:prSet/>
      <dgm:spPr/>
      <dgm:t>
        <a:bodyPr/>
        <a:lstStyle/>
        <a:p>
          <a:endParaRPr lang="es-HN" b="1">
            <a:latin typeface="Arial" panose="020B0604020202020204" pitchFamily="34" charset="0"/>
            <a:cs typeface="Arial" panose="020B0604020202020204" pitchFamily="34" charset="0"/>
          </a:endParaRPr>
        </a:p>
      </dgm:t>
    </dgm:pt>
    <dgm:pt modelId="{0CA204C9-9DEB-4724-BC41-E54305DCFE87}" type="pres">
      <dgm:prSet presAssocID="{D4386069-6BF8-4629-A86D-1D528E63A1CA}" presName="Name0" presStyleCnt="0">
        <dgm:presLayoutVars>
          <dgm:chMax val="7"/>
          <dgm:chPref val="7"/>
          <dgm:dir/>
        </dgm:presLayoutVars>
      </dgm:prSet>
      <dgm:spPr/>
      <dgm:t>
        <a:bodyPr/>
        <a:lstStyle/>
        <a:p>
          <a:endParaRPr lang="es-ES"/>
        </a:p>
      </dgm:t>
    </dgm:pt>
    <dgm:pt modelId="{F2D6F174-7CAF-499F-B311-B988D2C0467E}" type="pres">
      <dgm:prSet presAssocID="{D4386069-6BF8-4629-A86D-1D528E63A1CA}" presName="Name1" presStyleCnt="0"/>
      <dgm:spPr/>
    </dgm:pt>
    <dgm:pt modelId="{0781E87E-6C21-4B94-B1E5-46B640D73369}" type="pres">
      <dgm:prSet presAssocID="{D4386069-6BF8-4629-A86D-1D528E63A1CA}" presName="cycle" presStyleCnt="0"/>
      <dgm:spPr/>
    </dgm:pt>
    <dgm:pt modelId="{08CF2C1E-AF61-4316-A32F-38DB1A332EE2}" type="pres">
      <dgm:prSet presAssocID="{D4386069-6BF8-4629-A86D-1D528E63A1CA}" presName="srcNode" presStyleLbl="node1" presStyleIdx="0" presStyleCnt="5"/>
      <dgm:spPr/>
    </dgm:pt>
    <dgm:pt modelId="{4CF78279-BA59-4D39-966F-F4AE2CC922C1}" type="pres">
      <dgm:prSet presAssocID="{D4386069-6BF8-4629-A86D-1D528E63A1CA}" presName="conn" presStyleLbl="parChTrans1D2" presStyleIdx="0" presStyleCnt="1"/>
      <dgm:spPr/>
      <dgm:t>
        <a:bodyPr/>
        <a:lstStyle/>
        <a:p>
          <a:endParaRPr lang="es-ES"/>
        </a:p>
      </dgm:t>
    </dgm:pt>
    <dgm:pt modelId="{0351459B-3A79-4E79-80B2-261943D88B71}" type="pres">
      <dgm:prSet presAssocID="{D4386069-6BF8-4629-A86D-1D528E63A1CA}" presName="extraNode" presStyleLbl="node1" presStyleIdx="0" presStyleCnt="5"/>
      <dgm:spPr/>
    </dgm:pt>
    <dgm:pt modelId="{9CAFA624-07A6-455A-A47C-CBC408EF441F}" type="pres">
      <dgm:prSet presAssocID="{D4386069-6BF8-4629-A86D-1D528E63A1CA}" presName="dstNode" presStyleLbl="node1" presStyleIdx="0" presStyleCnt="5"/>
      <dgm:spPr/>
    </dgm:pt>
    <dgm:pt modelId="{35D4892E-4585-4045-9215-C2CED8D96C6A}" type="pres">
      <dgm:prSet presAssocID="{53F7E10E-318B-4CD8-932E-704649F0AEFA}" presName="text_1" presStyleLbl="node1" presStyleIdx="0" presStyleCnt="5">
        <dgm:presLayoutVars>
          <dgm:bulletEnabled val="1"/>
        </dgm:presLayoutVars>
      </dgm:prSet>
      <dgm:spPr/>
      <dgm:t>
        <a:bodyPr/>
        <a:lstStyle/>
        <a:p>
          <a:endParaRPr lang="es-ES"/>
        </a:p>
      </dgm:t>
    </dgm:pt>
    <dgm:pt modelId="{B7645079-87A3-46CC-83A6-82E282869777}" type="pres">
      <dgm:prSet presAssocID="{53F7E10E-318B-4CD8-932E-704649F0AEFA}" presName="accent_1" presStyleCnt="0"/>
      <dgm:spPr/>
    </dgm:pt>
    <dgm:pt modelId="{B930F7CB-804F-4A6D-9D49-4A3ACEBA8A52}" type="pres">
      <dgm:prSet presAssocID="{53F7E10E-318B-4CD8-932E-704649F0AEFA}" presName="accentRepeatNode" presStyleLbl="solidFgAcc1" presStyleIdx="0" presStyleCnt="5"/>
      <dgm:spPr/>
    </dgm:pt>
    <dgm:pt modelId="{993DF6A6-1350-411E-8BAA-EAF832EBD50B}" type="pres">
      <dgm:prSet presAssocID="{F788975E-5D68-4022-9EF0-3D2E362BC023}" presName="text_2" presStyleLbl="node1" presStyleIdx="1" presStyleCnt="5">
        <dgm:presLayoutVars>
          <dgm:bulletEnabled val="1"/>
        </dgm:presLayoutVars>
      </dgm:prSet>
      <dgm:spPr/>
      <dgm:t>
        <a:bodyPr/>
        <a:lstStyle/>
        <a:p>
          <a:endParaRPr lang="es-ES"/>
        </a:p>
      </dgm:t>
    </dgm:pt>
    <dgm:pt modelId="{33F9D3FD-1174-4F07-818B-996EB12B41E7}" type="pres">
      <dgm:prSet presAssocID="{F788975E-5D68-4022-9EF0-3D2E362BC023}" presName="accent_2" presStyleCnt="0"/>
      <dgm:spPr/>
    </dgm:pt>
    <dgm:pt modelId="{819AA9FF-ED04-418D-B226-2D8EEA693400}" type="pres">
      <dgm:prSet presAssocID="{F788975E-5D68-4022-9EF0-3D2E362BC023}" presName="accentRepeatNode" presStyleLbl="solidFgAcc1" presStyleIdx="1" presStyleCnt="5"/>
      <dgm:spPr/>
    </dgm:pt>
    <dgm:pt modelId="{670B0376-88D0-4650-88FD-A3D72D28220E}" type="pres">
      <dgm:prSet presAssocID="{1F9E3F69-79B2-4F32-9F53-C4250B8643FA}" presName="text_3" presStyleLbl="node1" presStyleIdx="2" presStyleCnt="5">
        <dgm:presLayoutVars>
          <dgm:bulletEnabled val="1"/>
        </dgm:presLayoutVars>
      </dgm:prSet>
      <dgm:spPr/>
      <dgm:t>
        <a:bodyPr/>
        <a:lstStyle/>
        <a:p>
          <a:endParaRPr lang="es-ES"/>
        </a:p>
      </dgm:t>
    </dgm:pt>
    <dgm:pt modelId="{04ACA672-E1E1-4055-8A45-B0C960099B38}" type="pres">
      <dgm:prSet presAssocID="{1F9E3F69-79B2-4F32-9F53-C4250B8643FA}" presName="accent_3" presStyleCnt="0"/>
      <dgm:spPr/>
    </dgm:pt>
    <dgm:pt modelId="{A48FD559-8FC6-4216-8C99-D9302183B165}" type="pres">
      <dgm:prSet presAssocID="{1F9E3F69-79B2-4F32-9F53-C4250B8643FA}" presName="accentRepeatNode" presStyleLbl="solidFgAcc1" presStyleIdx="2" presStyleCnt="5"/>
      <dgm:spPr/>
    </dgm:pt>
    <dgm:pt modelId="{98692ED0-B132-42BF-84D2-1995F2E7CCE2}" type="pres">
      <dgm:prSet presAssocID="{7A127204-D215-4EC7-A92C-F1633E3AFE7F}" presName="text_4" presStyleLbl="node1" presStyleIdx="3" presStyleCnt="5">
        <dgm:presLayoutVars>
          <dgm:bulletEnabled val="1"/>
        </dgm:presLayoutVars>
      </dgm:prSet>
      <dgm:spPr/>
      <dgm:t>
        <a:bodyPr/>
        <a:lstStyle/>
        <a:p>
          <a:endParaRPr lang="es-ES"/>
        </a:p>
      </dgm:t>
    </dgm:pt>
    <dgm:pt modelId="{A2AE518C-7948-4281-B6E7-E9DC1EDF2317}" type="pres">
      <dgm:prSet presAssocID="{7A127204-D215-4EC7-A92C-F1633E3AFE7F}" presName="accent_4" presStyleCnt="0"/>
      <dgm:spPr/>
    </dgm:pt>
    <dgm:pt modelId="{13BED5EE-A96A-4C6C-ABAF-60150C41F2DC}" type="pres">
      <dgm:prSet presAssocID="{7A127204-D215-4EC7-A92C-F1633E3AFE7F}" presName="accentRepeatNode" presStyleLbl="solidFgAcc1" presStyleIdx="3" presStyleCnt="5"/>
      <dgm:spPr/>
    </dgm:pt>
    <dgm:pt modelId="{962FB94B-F13E-4BE3-AA52-0EADDE4BB8B5}" type="pres">
      <dgm:prSet presAssocID="{A5100610-8CB8-4835-9065-8F4AAFCE74B6}" presName="text_5" presStyleLbl="node1" presStyleIdx="4" presStyleCnt="5">
        <dgm:presLayoutVars>
          <dgm:bulletEnabled val="1"/>
        </dgm:presLayoutVars>
      </dgm:prSet>
      <dgm:spPr/>
      <dgm:t>
        <a:bodyPr/>
        <a:lstStyle/>
        <a:p>
          <a:endParaRPr lang="es-ES"/>
        </a:p>
      </dgm:t>
    </dgm:pt>
    <dgm:pt modelId="{E48003CB-20DE-4458-AA09-259F0B6936B1}" type="pres">
      <dgm:prSet presAssocID="{A5100610-8CB8-4835-9065-8F4AAFCE74B6}" presName="accent_5" presStyleCnt="0"/>
      <dgm:spPr/>
    </dgm:pt>
    <dgm:pt modelId="{6BC98612-CAAD-4A2D-8380-4AA47BFA774A}" type="pres">
      <dgm:prSet presAssocID="{A5100610-8CB8-4835-9065-8F4AAFCE74B6}" presName="accentRepeatNode" presStyleLbl="solidFgAcc1" presStyleIdx="4" presStyleCnt="5"/>
      <dgm:spPr/>
    </dgm:pt>
  </dgm:ptLst>
  <dgm:cxnLst>
    <dgm:cxn modelId="{E2B696B5-D4AF-41D5-98FC-4C3023C33C59}" srcId="{D4386069-6BF8-4629-A86D-1D528E63A1CA}" destId="{A5100610-8CB8-4835-9065-8F4AAFCE74B6}" srcOrd="4" destOrd="0" parTransId="{8D7A9A51-5F5E-404D-8E99-29F20C6456F2}" sibTransId="{7DF58823-B8E8-431D-AF3E-46BCFCE90FBC}"/>
    <dgm:cxn modelId="{E2FE98CA-F186-467D-86CD-535115D6DD80}" type="presOf" srcId="{D4386069-6BF8-4629-A86D-1D528E63A1CA}" destId="{0CA204C9-9DEB-4724-BC41-E54305DCFE87}" srcOrd="0" destOrd="0" presId="urn:microsoft.com/office/officeart/2008/layout/VerticalCurvedList"/>
    <dgm:cxn modelId="{1D9F40A4-718B-464B-A66E-304AF915D458}" srcId="{D4386069-6BF8-4629-A86D-1D528E63A1CA}" destId="{1F9E3F69-79B2-4F32-9F53-C4250B8643FA}" srcOrd="2" destOrd="0" parTransId="{14E659AA-1947-4A08-94C7-03743E2376C5}" sibTransId="{F1BDB25C-EA8E-4361-AEE0-E58165ECE053}"/>
    <dgm:cxn modelId="{8F39816E-D1B3-4334-89DE-7DB9E2521C5F}" srcId="{D4386069-6BF8-4629-A86D-1D528E63A1CA}" destId="{F788975E-5D68-4022-9EF0-3D2E362BC023}" srcOrd="1" destOrd="0" parTransId="{E0DE2601-4F07-4407-8965-37D5E4FE24AF}" sibTransId="{F2A334DC-F5D8-4E3F-9CB9-53EB4653D720}"/>
    <dgm:cxn modelId="{71734C61-3C25-4EBA-8BBB-7EBA1EA51C93}" srcId="{D4386069-6BF8-4629-A86D-1D528E63A1CA}" destId="{7A127204-D215-4EC7-A92C-F1633E3AFE7F}" srcOrd="3" destOrd="0" parTransId="{9C666E01-79C2-4E16-A689-CAA463BA5907}" sibTransId="{BB3DCF6A-631A-4520-8CAF-074603EBC7F5}"/>
    <dgm:cxn modelId="{E3ADB75A-E4B2-412C-950F-6D3CD7E926E5}" srcId="{D4386069-6BF8-4629-A86D-1D528E63A1CA}" destId="{53F7E10E-318B-4CD8-932E-704649F0AEFA}" srcOrd="0" destOrd="0" parTransId="{ED7DF68C-C770-405A-BEC4-9CBBB6CD6073}" sibTransId="{1F47ACF4-D294-44FB-AB94-912165E8A0D7}"/>
    <dgm:cxn modelId="{D4735865-7EAA-4CD9-80A5-EBB081AF26A2}" type="presOf" srcId="{1F47ACF4-D294-44FB-AB94-912165E8A0D7}" destId="{4CF78279-BA59-4D39-966F-F4AE2CC922C1}" srcOrd="0" destOrd="0" presId="urn:microsoft.com/office/officeart/2008/layout/VerticalCurvedList"/>
    <dgm:cxn modelId="{2FF75BC4-63B6-4C35-9BD0-5CD61CF36D9D}" type="presOf" srcId="{53F7E10E-318B-4CD8-932E-704649F0AEFA}" destId="{35D4892E-4585-4045-9215-C2CED8D96C6A}" srcOrd="0" destOrd="0" presId="urn:microsoft.com/office/officeart/2008/layout/VerticalCurvedList"/>
    <dgm:cxn modelId="{069AF146-A6D1-409E-830B-4DE16D284B49}" type="presOf" srcId="{F788975E-5D68-4022-9EF0-3D2E362BC023}" destId="{993DF6A6-1350-411E-8BAA-EAF832EBD50B}" srcOrd="0" destOrd="0" presId="urn:microsoft.com/office/officeart/2008/layout/VerticalCurvedList"/>
    <dgm:cxn modelId="{1FCD0F83-D9B2-4A78-8121-0721E29DE8AC}" type="presOf" srcId="{A5100610-8CB8-4835-9065-8F4AAFCE74B6}" destId="{962FB94B-F13E-4BE3-AA52-0EADDE4BB8B5}" srcOrd="0" destOrd="0" presId="urn:microsoft.com/office/officeart/2008/layout/VerticalCurvedList"/>
    <dgm:cxn modelId="{D5EFAEE4-A133-411D-9E5F-4A2520CF36F3}" type="presOf" srcId="{7A127204-D215-4EC7-A92C-F1633E3AFE7F}" destId="{98692ED0-B132-42BF-84D2-1995F2E7CCE2}" srcOrd="0" destOrd="0" presId="urn:microsoft.com/office/officeart/2008/layout/VerticalCurvedList"/>
    <dgm:cxn modelId="{624BE67A-3D75-4728-A088-1AD08871F438}" type="presOf" srcId="{1F9E3F69-79B2-4F32-9F53-C4250B8643FA}" destId="{670B0376-88D0-4650-88FD-A3D72D28220E}" srcOrd="0" destOrd="0" presId="urn:microsoft.com/office/officeart/2008/layout/VerticalCurvedList"/>
    <dgm:cxn modelId="{1E86C18F-A5D3-42B5-BE87-194CBD20703F}" type="presParOf" srcId="{0CA204C9-9DEB-4724-BC41-E54305DCFE87}" destId="{F2D6F174-7CAF-499F-B311-B988D2C0467E}" srcOrd="0" destOrd="0" presId="urn:microsoft.com/office/officeart/2008/layout/VerticalCurvedList"/>
    <dgm:cxn modelId="{FC2B4EFB-14BE-4AD8-AC23-5AF5D3D7B35D}" type="presParOf" srcId="{F2D6F174-7CAF-499F-B311-B988D2C0467E}" destId="{0781E87E-6C21-4B94-B1E5-46B640D73369}" srcOrd="0" destOrd="0" presId="urn:microsoft.com/office/officeart/2008/layout/VerticalCurvedList"/>
    <dgm:cxn modelId="{3D8F7787-A851-4191-AACD-F11C0C6CE8CF}" type="presParOf" srcId="{0781E87E-6C21-4B94-B1E5-46B640D73369}" destId="{08CF2C1E-AF61-4316-A32F-38DB1A332EE2}" srcOrd="0" destOrd="0" presId="urn:microsoft.com/office/officeart/2008/layout/VerticalCurvedList"/>
    <dgm:cxn modelId="{E2B6491E-D55B-4167-AA5A-337BDC01724B}" type="presParOf" srcId="{0781E87E-6C21-4B94-B1E5-46B640D73369}" destId="{4CF78279-BA59-4D39-966F-F4AE2CC922C1}" srcOrd="1" destOrd="0" presId="urn:microsoft.com/office/officeart/2008/layout/VerticalCurvedList"/>
    <dgm:cxn modelId="{FB6BDCFB-FED2-45AE-93FE-DBFFCAB5F1B7}" type="presParOf" srcId="{0781E87E-6C21-4B94-B1E5-46B640D73369}" destId="{0351459B-3A79-4E79-80B2-261943D88B71}" srcOrd="2" destOrd="0" presId="urn:microsoft.com/office/officeart/2008/layout/VerticalCurvedList"/>
    <dgm:cxn modelId="{A8276165-DF27-4480-81D9-4F2073FD2E3D}" type="presParOf" srcId="{0781E87E-6C21-4B94-B1E5-46B640D73369}" destId="{9CAFA624-07A6-455A-A47C-CBC408EF441F}" srcOrd="3" destOrd="0" presId="urn:microsoft.com/office/officeart/2008/layout/VerticalCurvedList"/>
    <dgm:cxn modelId="{CA12C7EF-94D8-4ABE-935E-F806E20C39B0}" type="presParOf" srcId="{F2D6F174-7CAF-499F-B311-B988D2C0467E}" destId="{35D4892E-4585-4045-9215-C2CED8D96C6A}" srcOrd="1" destOrd="0" presId="urn:microsoft.com/office/officeart/2008/layout/VerticalCurvedList"/>
    <dgm:cxn modelId="{A58CD382-4F18-4D4C-82DC-85F53F34BCFB}" type="presParOf" srcId="{F2D6F174-7CAF-499F-B311-B988D2C0467E}" destId="{B7645079-87A3-46CC-83A6-82E282869777}" srcOrd="2" destOrd="0" presId="urn:microsoft.com/office/officeart/2008/layout/VerticalCurvedList"/>
    <dgm:cxn modelId="{EB54959F-066E-46B7-8115-91191002EFD8}" type="presParOf" srcId="{B7645079-87A3-46CC-83A6-82E282869777}" destId="{B930F7CB-804F-4A6D-9D49-4A3ACEBA8A52}" srcOrd="0" destOrd="0" presId="urn:microsoft.com/office/officeart/2008/layout/VerticalCurvedList"/>
    <dgm:cxn modelId="{3BD80008-931F-41A0-AC1F-2783097F751B}" type="presParOf" srcId="{F2D6F174-7CAF-499F-B311-B988D2C0467E}" destId="{993DF6A6-1350-411E-8BAA-EAF832EBD50B}" srcOrd="3" destOrd="0" presId="urn:microsoft.com/office/officeart/2008/layout/VerticalCurvedList"/>
    <dgm:cxn modelId="{6BA9A1F8-24D1-4A05-BE3C-095E904203BC}" type="presParOf" srcId="{F2D6F174-7CAF-499F-B311-B988D2C0467E}" destId="{33F9D3FD-1174-4F07-818B-996EB12B41E7}" srcOrd="4" destOrd="0" presId="urn:microsoft.com/office/officeart/2008/layout/VerticalCurvedList"/>
    <dgm:cxn modelId="{1928604A-3E55-47FF-8474-48717B069A30}" type="presParOf" srcId="{33F9D3FD-1174-4F07-818B-996EB12B41E7}" destId="{819AA9FF-ED04-418D-B226-2D8EEA693400}" srcOrd="0" destOrd="0" presId="urn:microsoft.com/office/officeart/2008/layout/VerticalCurvedList"/>
    <dgm:cxn modelId="{F87368DF-FD79-4809-9495-2375EA5C8B5E}" type="presParOf" srcId="{F2D6F174-7CAF-499F-B311-B988D2C0467E}" destId="{670B0376-88D0-4650-88FD-A3D72D28220E}" srcOrd="5" destOrd="0" presId="urn:microsoft.com/office/officeart/2008/layout/VerticalCurvedList"/>
    <dgm:cxn modelId="{022E823E-7839-491E-A7E2-03B223D4D6FC}" type="presParOf" srcId="{F2D6F174-7CAF-499F-B311-B988D2C0467E}" destId="{04ACA672-E1E1-4055-8A45-B0C960099B38}" srcOrd="6" destOrd="0" presId="urn:microsoft.com/office/officeart/2008/layout/VerticalCurvedList"/>
    <dgm:cxn modelId="{277AD90A-06FB-4BE7-AB77-DB5DFC085511}" type="presParOf" srcId="{04ACA672-E1E1-4055-8A45-B0C960099B38}" destId="{A48FD559-8FC6-4216-8C99-D9302183B165}" srcOrd="0" destOrd="0" presId="urn:microsoft.com/office/officeart/2008/layout/VerticalCurvedList"/>
    <dgm:cxn modelId="{FDADDB65-824A-412D-94F0-93327E00ACD6}" type="presParOf" srcId="{F2D6F174-7CAF-499F-B311-B988D2C0467E}" destId="{98692ED0-B132-42BF-84D2-1995F2E7CCE2}" srcOrd="7" destOrd="0" presId="urn:microsoft.com/office/officeart/2008/layout/VerticalCurvedList"/>
    <dgm:cxn modelId="{91813C87-3627-4197-A313-4B92854EF733}" type="presParOf" srcId="{F2D6F174-7CAF-499F-B311-B988D2C0467E}" destId="{A2AE518C-7948-4281-B6E7-E9DC1EDF2317}" srcOrd="8" destOrd="0" presId="urn:microsoft.com/office/officeart/2008/layout/VerticalCurvedList"/>
    <dgm:cxn modelId="{C5898E73-BC32-4A2F-AF06-F78FA0A7197E}" type="presParOf" srcId="{A2AE518C-7948-4281-B6E7-E9DC1EDF2317}" destId="{13BED5EE-A96A-4C6C-ABAF-60150C41F2DC}" srcOrd="0" destOrd="0" presId="urn:microsoft.com/office/officeart/2008/layout/VerticalCurvedList"/>
    <dgm:cxn modelId="{469A839D-9F7C-4093-9C32-F1029B7AA34B}" type="presParOf" srcId="{F2D6F174-7CAF-499F-B311-B988D2C0467E}" destId="{962FB94B-F13E-4BE3-AA52-0EADDE4BB8B5}" srcOrd="9" destOrd="0" presId="urn:microsoft.com/office/officeart/2008/layout/VerticalCurvedList"/>
    <dgm:cxn modelId="{224FE475-F0F4-4A21-A3F6-C305670AFE54}" type="presParOf" srcId="{F2D6F174-7CAF-499F-B311-B988D2C0467E}" destId="{E48003CB-20DE-4458-AA09-259F0B6936B1}" srcOrd="10" destOrd="0" presId="urn:microsoft.com/office/officeart/2008/layout/VerticalCurvedList"/>
    <dgm:cxn modelId="{875BEA66-DA91-4501-A7BB-0E167EC3C3F0}" type="presParOf" srcId="{E48003CB-20DE-4458-AA09-259F0B6936B1}" destId="{6BC98612-CAAD-4A2D-8380-4AA47BFA77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0D4662-4086-4F48-992F-C3E82BCBA90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HN"/>
        </a:p>
      </dgm:t>
    </dgm:pt>
    <dgm:pt modelId="{0B4089A9-DB49-471F-9E42-11EFBC0EC5C8}">
      <dgm:prSet phldrT="[Texto]"/>
      <dgm:spPr/>
      <dgm:t>
        <a:bodyPr/>
        <a:lstStyle/>
        <a:p>
          <a:r>
            <a:rPr lang="es-HN" dirty="0">
              <a:latin typeface="Arial" panose="020B0604020202020204" pitchFamily="34" charset="0"/>
              <a:cs typeface="Arial" panose="020B0604020202020204" pitchFamily="34" charset="0"/>
            </a:rPr>
            <a:t>Identificación y autenticación de los usuarios</a:t>
          </a:r>
        </a:p>
      </dgm:t>
    </dgm:pt>
    <dgm:pt modelId="{06D4A14D-0659-4FEE-92ED-A762F475825A}" type="parTrans" cxnId="{D6579076-23C7-4E52-9A46-24DEF2E923EA}">
      <dgm:prSet/>
      <dgm:spPr/>
      <dgm:t>
        <a:bodyPr/>
        <a:lstStyle/>
        <a:p>
          <a:endParaRPr lang="es-HN">
            <a:latin typeface="Arial" panose="020B0604020202020204" pitchFamily="34" charset="0"/>
            <a:cs typeface="Arial" panose="020B0604020202020204" pitchFamily="34" charset="0"/>
          </a:endParaRPr>
        </a:p>
      </dgm:t>
    </dgm:pt>
    <dgm:pt modelId="{9C9B899B-715F-41B1-A7D9-EE86851E0D92}" type="sibTrans" cxnId="{D6579076-23C7-4E52-9A46-24DEF2E923EA}">
      <dgm:prSet/>
      <dgm:spPr/>
      <dgm:t>
        <a:bodyPr/>
        <a:lstStyle/>
        <a:p>
          <a:endParaRPr lang="es-HN">
            <a:latin typeface="Arial" panose="020B0604020202020204" pitchFamily="34" charset="0"/>
            <a:cs typeface="Arial" panose="020B0604020202020204" pitchFamily="34" charset="0"/>
          </a:endParaRPr>
        </a:p>
      </dgm:t>
    </dgm:pt>
    <dgm:pt modelId="{FA965984-152F-455F-B1FD-1DACB7B46845}">
      <dgm:prSet phldrT="[Texto]"/>
      <dgm:spPr/>
      <dgm:t>
        <a:bodyPr/>
        <a:lstStyle/>
        <a:p>
          <a:r>
            <a:rPr lang="es-HN" dirty="0">
              <a:latin typeface="Arial" panose="020B0604020202020204" pitchFamily="34" charset="0"/>
              <a:cs typeface="Arial" panose="020B0604020202020204" pitchFamily="34" charset="0"/>
            </a:rPr>
            <a:t>Control del acceso</a:t>
          </a:r>
        </a:p>
      </dgm:t>
    </dgm:pt>
    <dgm:pt modelId="{7BD7408A-D9BA-428D-AF75-71F20C55F215}" type="parTrans" cxnId="{DC5E9831-A37A-4C33-B01C-0AF351F00E5A}">
      <dgm:prSet/>
      <dgm:spPr/>
      <dgm:t>
        <a:bodyPr/>
        <a:lstStyle/>
        <a:p>
          <a:endParaRPr lang="es-HN">
            <a:latin typeface="Arial" panose="020B0604020202020204" pitchFamily="34" charset="0"/>
            <a:cs typeface="Arial" panose="020B0604020202020204" pitchFamily="34" charset="0"/>
          </a:endParaRPr>
        </a:p>
      </dgm:t>
    </dgm:pt>
    <dgm:pt modelId="{9F80A377-642E-4D22-B520-B9ECD7C55F30}" type="sibTrans" cxnId="{DC5E9831-A37A-4C33-B01C-0AF351F00E5A}">
      <dgm:prSet/>
      <dgm:spPr/>
      <dgm:t>
        <a:bodyPr/>
        <a:lstStyle/>
        <a:p>
          <a:endParaRPr lang="es-HN">
            <a:latin typeface="Arial" panose="020B0604020202020204" pitchFamily="34" charset="0"/>
            <a:cs typeface="Arial" panose="020B0604020202020204" pitchFamily="34" charset="0"/>
          </a:endParaRPr>
        </a:p>
      </dgm:t>
    </dgm:pt>
    <dgm:pt modelId="{E17B982F-2495-454D-916A-D990BED3FCD6}">
      <dgm:prSet phldrT="[Texto]"/>
      <dgm:spPr/>
      <dgm:t>
        <a:bodyPr/>
        <a:lstStyle/>
        <a:p>
          <a:r>
            <a:rPr lang="es-HN" dirty="0">
              <a:latin typeface="Arial" panose="020B0604020202020204" pitchFamily="34" charset="0"/>
              <a:cs typeface="Arial" panose="020B0604020202020204" pitchFamily="34" charset="0"/>
            </a:rPr>
            <a:t>Registro del uso de los recursos</a:t>
          </a:r>
        </a:p>
      </dgm:t>
    </dgm:pt>
    <dgm:pt modelId="{73DD36B7-37AD-424E-A5C7-6A70455D1074}" type="parTrans" cxnId="{5DF5A71F-942B-433C-B90F-AC1B25C66B21}">
      <dgm:prSet/>
      <dgm:spPr/>
      <dgm:t>
        <a:bodyPr/>
        <a:lstStyle/>
        <a:p>
          <a:endParaRPr lang="es-HN">
            <a:latin typeface="Arial" panose="020B0604020202020204" pitchFamily="34" charset="0"/>
            <a:cs typeface="Arial" panose="020B0604020202020204" pitchFamily="34" charset="0"/>
          </a:endParaRPr>
        </a:p>
      </dgm:t>
    </dgm:pt>
    <dgm:pt modelId="{0BF4C96B-B7C5-4D61-867F-2138FE716D76}" type="sibTrans" cxnId="{5DF5A71F-942B-433C-B90F-AC1B25C66B21}">
      <dgm:prSet/>
      <dgm:spPr/>
      <dgm:t>
        <a:bodyPr/>
        <a:lstStyle/>
        <a:p>
          <a:endParaRPr lang="es-HN">
            <a:latin typeface="Arial" panose="020B0604020202020204" pitchFamily="34" charset="0"/>
            <a:cs typeface="Arial" panose="020B0604020202020204" pitchFamily="34" charset="0"/>
          </a:endParaRPr>
        </a:p>
      </dgm:t>
    </dgm:pt>
    <dgm:pt modelId="{9D889CBA-3A41-45DF-A866-E7D8D31359DE}" type="pres">
      <dgm:prSet presAssocID="{1B0D4662-4086-4F48-992F-C3E82BCBA908}" presName="linear" presStyleCnt="0">
        <dgm:presLayoutVars>
          <dgm:dir/>
          <dgm:animLvl val="lvl"/>
          <dgm:resizeHandles val="exact"/>
        </dgm:presLayoutVars>
      </dgm:prSet>
      <dgm:spPr/>
      <dgm:t>
        <a:bodyPr/>
        <a:lstStyle/>
        <a:p>
          <a:endParaRPr lang="es-ES"/>
        </a:p>
      </dgm:t>
    </dgm:pt>
    <dgm:pt modelId="{C503A82B-D8E3-410A-B153-055EBD22D175}" type="pres">
      <dgm:prSet presAssocID="{0B4089A9-DB49-471F-9E42-11EFBC0EC5C8}" presName="parentLin" presStyleCnt="0"/>
      <dgm:spPr/>
    </dgm:pt>
    <dgm:pt modelId="{1D2CEA2C-B3FA-4BF6-9D8A-6FBB0661297D}" type="pres">
      <dgm:prSet presAssocID="{0B4089A9-DB49-471F-9E42-11EFBC0EC5C8}" presName="parentLeftMargin" presStyleLbl="node1" presStyleIdx="0" presStyleCnt="3"/>
      <dgm:spPr/>
      <dgm:t>
        <a:bodyPr/>
        <a:lstStyle/>
        <a:p>
          <a:endParaRPr lang="es-ES"/>
        </a:p>
      </dgm:t>
    </dgm:pt>
    <dgm:pt modelId="{075E80D4-797A-49AB-95A1-1E550411DF84}" type="pres">
      <dgm:prSet presAssocID="{0B4089A9-DB49-471F-9E42-11EFBC0EC5C8}" presName="parentText" presStyleLbl="node1" presStyleIdx="0" presStyleCnt="3">
        <dgm:presLayoutVars>
          <dgm:chMax val="0"/>
          <dgm:bulletEnabled val="1"/>
        </dgm:presLayoutVars>
      </dgm:prSet>
      <dgm:spPr/>
      <dgm:t>
        <a:bodyPr/>
        <a:lstStyle/>
        <a:p>
          <a:endParaRPr lang="es-ES"/>
        </a:p>
      </dgm:t>
    </dgm:pt>
    <dgm:pt modelId="{CF5C4AEF-0FB4-4FF2-B541-EB795950E25F}" type="pres">
      <dgm:prSet presAssocID="{0B4089A9-DB49-471F-9E42-11EFBC0EC5C8}" presName="negativeSpace" presStyleCnt="0"/>
      <dgm:spPr/>
    </dgm:pt>
    <dgm:pt modelId="{636E85D6-DA70-40EA-BDA4-C82576CE4EDF}" type="pres">
      <dgm:prSet presAssocID="{0B4089A9-DB49-471F-9E42-11EFBC0EC5C8}" presName="childText" presStyleLbl="conFgAcc1" presStyleIdx="0" presStyleCnt="3">
        <dgm:presLayoutVars>
          <dgm:bulletEnabled val="1"/>
        </dgm:presLayoutVars>
      </dgm:prSet>
      <dgm:spPr/>
    </dgm:pt>
    <dgm:pt modelId="{80969A66-2B57-4F15-8ACC-1DA4A602AE4D}" type="pres">
      <dgm:prSet presAssocID="{9C9B899B-715F-41B1-A7D9-EE86851E0D92}" presName="spaceBetweenRectangles" presStyleCnt="0"/>
      <dgm:spPr/>
    </dgm:pt>
    <dgm:pt modelId="{08710802-E5A4-4FD5-834E-2D4A42662786}" type="pres">
      <dgm:prSet presAssocID="{FA965984-152F-455F-B1FD-1DACB7B46845}" presName="parentLin" presStyleCnt="0"/>
      <dgm:spPr/>
    </dgm:pt>
    <dgm:pt modelId="{1D265C2A-DC91-4949-ACE2-21188BAC6B18}" type="pres">
      <dgm:prSet presAssocID="{FA965984-152F-455F-B1FD-1DACB7B46845}" presName="parentLeftMargin" presStyleLbl="node1" presStyleIdx="0" presStyleCnt="3"/>
      <dgm:spPr/>
      <dgm:t>
        <a:bodyPr/>
        <a:lstStyle/>
        <a:p>
          <a:endParaRPr lang="es-ES"/>
        </a:p>
      </dgm:t>
    </dgm:pt>
    <dgm:pt modelId="{F5187936-8B09-470E-9D7D-7732F7A51D33}" type="pres">
      <dgm:prSet presAssocID="{FA965984-152F-455F-B1FD-1DACB7B46845}" presName="parentText" presStyleLbl="node1" presStyleIdx="1" presStyleCnt="3">
        <dgm:presLayoutVars>
          <dgm:chMax val="0"/>
          <dgm:bulletEnabled val="1"/>
        </dgm:presLayoutVars>
      </dgm:prSet>
      <dgm:spPr/>
      <dgm:t>
        <a:bodyPr/>
        <a:lstStyle/>
        <a:p>
          <a:endParaRPr lang="es-ES"/>
        </a:p>
      </dgm:t>
    </dgm:pt>
    <dgm:pt modelId="{B0D0D44A-21C3-41AB-8B4C-4E088BDD7E95}" type="pres">
      <dgm:prSet presAssocID="{FA965984-152F-455F-B1FD-1DACB7B46845}" presName="negativeSpace" presStyleCnt="0"/>
      <dgm:spPr/>
    </dgm:pt>
    <dgm:pt modelId="{A11CA978-4DBB-4C9F-9269-F1A59D59419E}" type="pres">
      <dgm:prSet presAssocID="{FA965984-152F-455F-B1FD-1DACB7B46845}" presName="childText" presStyleLbl="conFgAcc1" presStyleIdx="1" presStyleCnt="3">
        <dgm:presLayoutVars>
          <dgm:bulletEnabled val="1"/>
        </dgm:presLayoutVars>
      </dgm:prSet>
      <dgm:spPr/>
    </dgm:pt>
    <dgm:pt modelId="{2F1D1A0A-AA0A-4FB2-8A04-66E5FBA6EB1C}" type="pres">
      <dgm:prSet presAssocID="{9F80A377-642E-4D22-B520-B9ECD7C55F30}" presName="spaceBetweenRectangles" presStyleCnt="0"/>
      <dgm:spPr/>
    </dgm:pt>
    <dgm:pt modelId="{B1E80E8B-C0E8-4DFD-8407-CF1492545B57}" type="pres">
      <dgm:prSet presAssocID="{E17B982F-2495-454D-916A-D990BED3FCD6}" presName="parentLin" presStyleCnt="0"/>
      <dgm:spPr/>
    </dgm:pt>
    <dgm:pt modelId="{379242A9-86A4-4D28-A479-3D9B85CE036F}" type="pres">
      <dgm:prSet presAssocID="{E17B982F-2495-454D-916A-D990BED3FCD6}" presName="parentLeftMargin" presStyleLbl="node1" presStyleIdx="1" presStyleCnt="3"/>
      <dgm:spPr/>
      <dgm:t>
        <a:bodyPr/>
        <a:lstStyle/>
        <a:p>
          <a:endParaRPr lang="es-ES"/>
        </a:p>
      </dgm:t>
    </dgm:pt>
    <dgm:pt modelId="{338380A5-03B7-4019-AAAF-58CF59934AB4}" type="pres">
      <dgm:prSet presAssocID="{E17B982F-2495-454D-916A-D990BED3FCD6}" presName="parentText" presStyleLbl="node1" presStyleIdx="2" presStyleCnt="3">
        <dgm:presLayoutVars>
          <dgm:chMax val="0"/>
          <dgm:bulletEnabled val="1"/>
        </dgm:presLayoutVars>
      </dgm:prSet>
      <dgm:spPr/>
      <dgm:t>
        <a:bodyPr/>
        <a:lstStyle/>
        <a:p>
          <a:endParaRPr lang="es-ES"/>
        </a:p>
      </dgm:t>
    </dgm:pt>
    <dgm:pt modelId="{C3733D93-47B0-48B8-8BD0-6E095B653B05}" type="pres">
      <dgm:prSet presAssocID="{E17B982F-2495-454D-916A-D990BED3FCD6}" presName="negativeSpace" presStyleCnt="0"/>
      <dgm:spPr/>
    </dgm:pt>
    <dgm:pt modelId="{905B6590-DBAF-4330-8996-CEAC4FA67B99}" type="pres">
      <dgm:prSet presAssocID="{E17B982F-2495-454D-916A-D990BED3FCD6}" presName="childText" presStyleLbl="conFgAcc1" presStyleIdx="2" presStyleCnt="3">
        <dgm:presLayoutVars>
          <dgm:bulletEnabled val="1"/>
        </dgm:presLayoutVars>
      </dgm:prSet>
      <dgm:spPr/>
    </dgm:pt>
  </dgm:ptLst>
  <dgm:cxnLst>
    <dgm:cxn modelId="{C80F03C7-9D34-41C4-A0CF-7B0DACBB88EC}" type="presOf" srcId="{FA965984-152F-455F-B1FD-1DACB7B46845}" destId="{1D265C2A-DC91-4949-ACE2-21188BAC6B18}" srcOrd="0" destOrd="0" presId="urn:microsoft.com/office/officeart/2005/8/layout/list1"/>
    <dgm:cxn modelId="{D6579076-23C7-4E52-9A46-24DEF2E923EA}" srcId="{1B0D4662-4086-4F48-992F-C3E82BCBA908}" destId="{0B4089A9-DB49-471F-9E42-11EFBC0EC5C8}" srcOrd="0" destOrd="0" parTransId="{06D4A14D-0659-4FEE-92ED-A762F475825A}" sibTransId="{9C9B899B-715F-41B1-A7D9-EE86851E0D92}"/>
    <dgm:cxn modelId="{567643DF-E6DC-48CF-917B-EDB7086D0E32}" type="presOf" srcId="{1B0D4662-4086-4F48-992F-C3E82BCBA908}" destId="{9D889CBA-3A41-45DF-A866-E7D8D31359DE}" srcOrd="0" destOrd="0" presId="urn:microsoft.com/office/officeart/2005/8/layout/list1"/>
    <dgm:cxn modelId="{50BBC260-C285-481E-82F6-36400CBCBF4A}" type="presOf" srcId="{E17B982F-2495-454D-916A-D990BED3FCD6}" destId="{379242A9-86A4-4D28-A479-3D9B85CE036F}" srcOrd="0" destOrd="0" presId="urn:microsoft.com/office/officeart/2005/8/layout/list1"/>
    <dgm:cxn modelId="{4045E393-DB48-49BB-907B-A71C3BAA11F2}" type="presOf" srcId="{E17B982F-2495-454D-916A-D990BED3FCD6}" destId="{338380A5-03B7-4019-AAAF-58CF59934AB4}" srcOrd="1" destOrd="0" presId="urn:microsoft.com/office/officeart/2005/8/layout/list1"/>
    <dgm:cxn modelId="{5DF5A71F-942B-433C-B90F-AC1B25C66B21}" srcId="{1B0D4662-4086-4F48-992F-C3E82BCBA908}" destId="{E17B982F-2495-454D-916A-D990BED3FCD6}" srcOrd="2" destOrd="0" parTransId="{73DD36B7-37AD-424E-A5C7-6A70455D1074}" sibTransId="{0BF4C96B-B7C5-4D61-867F-2138FE716D76}"/>
    <dgm:cxn modelId="{F7DC5B3C-EA59-4086-92EF-6E7CB68FFA53}" type="presOf" srcId="{FA965984-152F-455F-B1FD-1DACB7B46845}" destId="{F5187936-8B09-470E-9D7D-7732F7A51D33}" srcOrd="1" destOrd="0" presId="urn:microsoft.com/office/officeart/2005/8/layout/list1"/>
    <dgm:cxn modelId="{E410FD3E-9050-405A-AC31-57D65848C0D3}" type="presOf" srcId="{0B4089A9-DB49-471F-9E42-11EFBC0EC5C8}" destId="{1D2CEA2C-B3FA-4BF6-9D8A-6FBB0661297D}" srcOrd="0" destOrd="0" presId="urn:microsoft.com/office/officeart/2005/8/layout/list1"/>
    <dgm:cxn modelId="{DC5E9831-A37A-4C33-B01C-0AF351F00E5A}" srcId="{1B0D4662-4086-4F48-992F-C3E82BCBA908}" destId="{FA965984-152F-455F-B1FD-1DACB7B46845}" srcOrd="1" destOrd="0" parTransId="{7BD7408A-D9BA-428D-AF75-71F20C55F215}" sibTransId="{9F80A377-642E-4D22-B520-B9ECD7C55F30}"/>
    <dgm:cxn modelId="{7E1F0FA3-60C0-401F-9E90-EBC6BE6F9764}" type="presOf" srcId="{0B4089A9-DB49-471F-9E42-11EFBC0EC5C8}" destId="{075E80D4-797A-49AB-95A1-1E550411DF84}" srcOrd="1" destOrd="0" presId="urn:microsoft.com/office/officeart/2005/8/layout/list1"/>
    <dgm:cxn modelId="{44332971-34DC-407B-998E-A7F30C01C011}" type="presParOf" srcId="{9D889CBA-3A41-45DF-A866-E7D8D31359DE}" destId="{C503A82B-D8E3-410A-B153-055EBD22D175}" srcOrd="0" destOrd="0" presId="urn:microsoft.com/office/officeart/2005/8/layout/list1"/>
    <dgm:cxn modelId="{CFE3303B-F33C-436F-8143-B915FD5CEB7A}" type="presParOf" srcId="{C503A82B-D8E3-410A-B153-055EBD22D175}" destId="{1D2CEA2C-B3FA-4BF6-9D8A-6FBB0661297D}" srcOrd="0" destOrd="0" presId="urn:microsoft.com/office/officeart/2005/8/layout/list1"/>
    <dgm:cxn modelId="{6A7EA69C-6847-4660-A83C-3B9840BBD098}" type="presParOf" srcId="{C503A82B-D8E3-410A-B153-055EBD22D175}" destId="{075E80D4-797A-49AB-95A1-1E550411DF84}" srcOrd="1" destOrd="0" presId="urn:microsoft.com/office/officeart/2005/8/layout/list1"/>
    <dgm:cxn modelId="{E50F2A00-45FF-48C1-9B68-4D0961D2A3F1}" type="presParOf" srcId="{9D889CBA-3A41-45DF-A866-E7D8D31359DE}" destId="{CF5C4AEF-0FB4-4FF2-B541-EB795950E25F}" srcOrd="1" destOrd="0" presId="urn:microsoft.com/office/officeart/2005/8/layout/list1"/>
    <dgm:cxn modelId="{BE04F888-ED68-4751-9D3A-E82DA525DAF9}" type="presParOf" srcId="{9D889CBA-3A41-45DF-A866-E7D8D31359DE}" destId="{636E85D6-DA70-40EA-BDA4-C82576CE4EDF}" srcOrd="2" destOrd="0" presId="urn:microsoft.com/office/officeart/2005/8/layout/list1"/>
    <dgm:cxn modelId="{591431DD-9234-4EF0-92CC-94273E556DD4}" type="presParOf" srcId="{9D889CBA-3A41-45DF-A866-E7D8D31359DE}" destId="{80969A66-2B57-4F15-8ACC-1DA4A602AE4D}" srcOrd="3" destOrd="0" presId="urn:microsoft.com/office/officeart/2005/8/layout/list1"/>
    <dgm:cxn modelId="{1BBCFA9F-CE7A-4820-82CB-7CF1EF386E76}" type="presParOf" srcId="{9D889CBA-3A41-45DF-A866-E7D8D31359DE}" destId="{08710802-E5A4-4FD5-834E-2D4A42662786}" srcOrd="4" destOrd="0" presId="urn:microsoft.com/office/officeart/2005/8/layout/list1"/>
    <dgm:cxn modelId="{8002554F-7CE0-4170-857B-B833B97C57E0}" type="presParOf" srcId="{08710802-E5A4-4FD5-834E-2D4A42662786}" destId="{1D265C2A-DC91-4949-ACE2-21188BAC6B18}" srcOrd="0" destOrd="0" presId="urn:microsoft.com/office/officeart/2005/8/layout/list1"/>
    <dgm:cxn modelId="{04CF0409-E15E-436B-891F-131AE32FB363}" type="presParOf" srcId="{08710802-E5A4-4FD5-834E-2D4A42662786}" destId="{F5187936-8B09-470E-9D7D-7732F7A51D33}" srcOrd="1" destOrd="0" presId="urn:microsoft.com/office/officeart/2005/8/layout/list1"/>
    <dgm:cxn modelId="{E521F8F2-7B19-4BB6-944B-3396C55F0B6E}" type="presParOf" srcId="{9D889CBA-3A41-45DF-A866-E7D8D31359DE}" destId="{B0D0D44A-21C3-41AB-8B4C-4E088BDD7E95}" srcOrd="5" destOrd="0" presId="urn:microsoft.com/office/officeart/2005/8/layout/list1"/>
    <dgm:cxn modelId="{D64E8AFE-D7ED-4798-BE64-C3DEDCAF4600}" type="presParOf" srcId="{9D889CBA-3A41-45DF-A866-E7D8D31359DE}" destId="{A11CA978-4DBB-4C9F-9269-F1A59D59419E}" srcOrd="6" destOrd="0" presId="urn:microsoft.com/office/officeart/2005/8/layout/list1"/>
    <dgm:cxn modelId="{423B423E-AA4A-4DD9-8679-60F22ADCC124}" type="presParOf" srcId="{9D889CBA-3A41-45DF-A866-E7D8D31359DE}" destId="{2F1D1A0A-AA0A-4FB2-8A04-66E5FBA6EB1C}" srcOrd="7" destOrd="0" presId="urn:microsoft.com/office/officeart/2005/8/layout/list1"/>
    <dgm:cxn modelId="{E57E9C53-7526-43FD-8085-46AA430F2549}" type="presParOf" srcId="{9D889CBA-3A41-45DF-A866-E7D8D31359DE}" destId="{B1E80E8B-C0E8-4DFD-8407-CF1492545B57}" srcOrd="8" destOrd="0" presId="urn:microsoft.com/office/officeart/2005/8/layout/list1"/>
    <dgm:cxn modelId="{B708332E-E04A-49A2-8446-5708C98DBEB2}" type="presParOf" srcId="{B1E80E8B-C0E8-4DFD-8407-CF1492545B57}" destId="{379242A9-86A4-4D28-A479-3D9B85CE036F}" srcOrd="0" destOrd="0" presId="urn:microsoft.com/office/officeart/2005/8/layout/list1"/>
    <dgm:cxn modelId="{194E3ACF-8316-4646-AD0A-CE976F0D0DEF}" type="presParOf" srcId="{B1E80E8B-C0E8-4DFD-8407-CF1492545B57}" destId="{338380A5-03B7-4019-AAAF-58CF59934AB4}" srcOrd="1" destOrd="0" presId="urn:microsoft.com/office/officeart/2005/8/layout/list1"/>
    <dgm:cxn modelId="{366CC154-A960-4393-8E36-0B83340E140A}" type="presParOf" srcId="{9D889CBA-3A41-45DF-A866-E7D8D31359DE}" destId="{C3733D93-47B0-48B8-8BD0-6E095B653B05}" srcOrd="9" destOrd="0" presId="urn:microsoft.com/office/officeart/2005/8/layout/list1"/>
    <dgm:cxn modelId="{C951BF4F-4ADC-4BDD-8689-82695B21668A}" type="presParOf" srcId="{9D889CBA-3A41-45DF-A866-E7D8D31359DE}" destId="{905B6590-DBAF-4330-8996-CEAC4FA67B9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86793B-02F1-4E2E-812F-D8B8E43B0D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HN"/>
        </a:p>
      </dgm:t>
    </dgm:pt>
    <dgm:pt modelId="{505089B6-55BE-4F28-8C85-912FC20E4B67}">
      <dgm:prSet phldrT="[Texto]"/>
      <dgm:spPr/>
      <dgm:t>
        <a:bodyPr/>
        <a:lstStyle/>
        <a:p>
          <a:r>
            <a:rPr lang="es-HN" dirty="0">
              <a:latin typeface="Arial" panose="020B0604020202020204" pitchFamily="34" charset="0"/>
              <a:cs typeface="Arial" panose="020B0604020202020204" pitchFamily="34" charset="0"/>
            </a:rPr>
            <a:t>Control de acceso obligatorio</a:t>
          </a:r>
        </a:p>
      </dgm:t>
    </dgm:pt>
    <dgm:pt modelId="{EA6BCFEC-E116-4F7E-B0E2-C4ED8FC55F56}" type="parTrans" cxnId="{E0FE9E36-4323-4671-80D0-BD383E3B1335}">
      <dgm:prSet/>
      <dgm:spPr/>
      <dgm:t>
        <a:bodyPr/>
        <a:lstStyle/>
        <a:p>
          <a:endParaRPr lang="es-HN">
            <a:latin typeface="Arial" panose="020B0604020202020204" pitchFamily="34" charset="0"/>
            <a:cs typeface="Arial" panose="020B0604020202020204" pitchFamily="34" charset="0"/>
          </a:endParaRPr>
        </a:p>
      </dgm:t>
    </dgm:pt>
    <dgm:pt modelId="{EA718DC7-0CE9-4278-AB38-1A34CFD8765F}" type="sibTrans" cxnId="{E0FE9E36-4323-4671-80D0-BD383E3B1335}">
      <dgm:prSet/>
      <dgm:spPr/>
      <dgm:t>
        <a:bodyPr/>
        <a:lstStyle/>
        <a:p>
          <a:endParaRPr lang="es-HN">
            <a:latin typeface="Arial" panose="020B0604020202020204" pitchFamily="34" charset="0"/>
            <a:cs typeface="Arial" panose="020B0604020202020204" pitchFamily="34" charset="0"/>
          </a:endParaRPr>
        </a:p>
      </dgm:t>
    </dgm:pt>
    <dgm:pt modelId="{DAF9714F-2C02-4EF9-AF77-56F2053AE8D1}">
      <dgm:prSet phldrT="[Texto]"/>
      <dgm:spPr/>
      <dgm:t>
        <a:bodyPr/>
        <a:lstStyle/>
        <a:p>
          <a:r>
            <a:rPr lang="es-HN" dirty="0">
              <a:latin typeface="Arial" panose="020B0604020202020204" pitchFamily="34" charset="0"/>
              <a:cs typeface="Arial" panose="020B0604020202020204" pitchFamily="34" charset="0"/>
            </a:rPr>
            <a:t>Los permisos de acceso son definidos por el sistema operativo</a:t>
          </a:r>
        </a:p>
      </dgm:t>
    </dgm:pt>
    <dgm:pt modelId="{23DB848B-8F8F-44A7-8C14-F2D63ABE831F}" type="parTrans" cxnId="{ADAB7500-767C-4FDC-9FAC-E00895677223}">
      <dgm:prSet/>
      <dgm:spPr/>
      <dgm:t>
        <a:bodyPr/>
        <a:lstStyle/>
        <a:p>
          <a:endParaRPr lang="es-HN">
            <a:latin typeface="Arial" panose="020B0604020202020204" pitchFamily="34" charset="0"/>
            <a:cs typeface="Arial" panose="020B0604020202020204" pitchFamily="34" charset="0"/>
          </a:endParaRPr>
        </a:p>
      </dgm:t>
    </dgm:pt>
    <dgm:pt modelId="{8C517E71-96A8-4649-8458-4107CB5C96AB}" type="sibTrans" cxnId="{ADAB7500-767C-4FDC-9FAC-E00895677223}">
      <dgm:prSet/>
      <dgm:spPr/>
      <dgm:t>
        <a:bodyPr/>
        <a:lstStyle/>
        <a:p>
          <a:endParaRPr lang="es-HN">
            <a:latin typeface="Arial" panose="020B0604020202020204" pitchFamily="34" charset="0"/>
            <a:cs typeface="Arial" panose="020B0604020202020204" pitchFamily="34" charset="0"/>
          </a:endParaRPr>
        </a:p>
      </dgm:t>
    </dgm:pt>
    <dgm:pt modelId="{140EE4C9-9FF6-468D-B3F7-C8E9E1A46BCF}">
      <dgm:prSet phldrT="[Texto]"/>
      <dgm:spPr/>
      <dgm:t>
        <a:bodyPr/>
        <a:lstStyle/>
        <a:p>
          <a:r>
            <a:rPr lang="es-HN" dirty="0">
              <a:latin typeface="Arial" panose="020B0604020202020204" pitchFamily="34" charset="0"/>
              <a:cs typeface="Arial" panose="020B0604020202020204" pitchFamily="34" charset="0"/>
            </a:rPr>
            <a:t>Control de acceso discrecional</a:t>
          </a:r>
        </a:p>
      </dgm:t>
    </dgm:pt>
    <dgm:pt modelId="{C81C7984-92D7-404B-B4E9-BE42601917DE}" type="parTrans" cxnId="{241E7ADB-9260-449A-85FA-034389A12DA0}">
      <dgm:prSet/>
      <dgm:spPr/>
      <dgm:t>
        <a:bodyPr/>
        <a:lstStyle/>
        <a:p>
          <a:endParaRPr lang="es-HN">
            <a:latin typeface="Arial" panose="020B0604020202020204" pitchFamily="34" charset="0"/>
            <a:cs typeface="Arial" panose="020B0604020202020204" pitchFamily="34" charset="0"/>
          </a:endParaRPr>
        </a:p>
      </dgm:t>
    </dgm:pt>
    <dgm:pt modelId="{834E8D78-2750-4CCE-961C-9F1604BCC102}" type="sibTrans" cxnId="{241E7ADB-9260-449A-85FA-034389A12DA0}">
      <dgm:prSet/>
      <dgm:spPr/>
      <dgm:t>
        <a:bodyPr/>
        <a:lstStyle/>
        <a:p>
          <a:endParaRPr lang="es-HN">
            <a:latin typeface="Arial" panose="020B0604020202020204" pitchFamily="34" charset="0"/>
            <a:cs typeface="Arial" panose="020B0604020202020204" pitchFamily="34" charset="0"/>
          </a:endParaRPr>
        </a:p>
      </dgm:t>
    </dgm:pt>
    <dgm:pt modelId="{2EFEC474-E833-4E79-A7AA-CEF533EF509F}">
      <dgm:prSet phldrT="[Texto]"/>
      <dgm:spPr/>
      <dgm:t>
        <a:bodyPr/>
        <a:lstStyle/>
        <a:p>
          <a:r>
            <a:rPr lang="es-HN" dirty="0">
              <a:latin typeface="Arial" panose="020B0604020202020204" pitchFamily="34" charset="0"/>
              <a:cs typeface="Arial" panose="020B0604020202020204" pitchFamily="34" charset="0"/>
            </a:rPr>
            <a:t>Los permisos de acceso los controla y configura el propietario de cada objeto.</a:t>
          </a:r>
        </a:p>
      </dgm:t>
    </dgm:pt>
    <dgm:pt modelId="{C04BDBAE-8042-4A48-BCCB-56B5F0546142}" type="parTrans" cxnId="{E68C2F96-FD6F-4F45-8506-4B1C32FBFCFD}">
      <dgm:prSet/>
      <dgm:spPr/>
      <dgm:t>
        <a:bodyPr/>
        <a:lstStyle/>
        <a:p>
          <a:endParaRPr lang="es-HN">
            <a:latin typeface="Arial" panose="020B0604020202020204" pitchFamily="34" charset="0"/>
            <a:cs typeface="Arial" panose="020B0604020202020204" pitchFamily="34" charset="0"/>
          </a:endParaRPr>
        </a:p>
      </dgm:t>
    </dgm:pt>
    <dgm:pt modelId="{C6F9FBD0-ED53-4F59-8D76-7E7BA4FBDE51}" type="sibTrans" cxnId="{E68C2F96-FD6F-4F45-8506-4B1C32FBFCFD}">
      <dgm:prSet/>
      <dgm:spPr/>
      <dgm:t>
        <a:bodyPr/>
        <a:lstStyle/>
        <a:p>
          <a:endParaRPr lang="es-HN">
            <a:latin typeface="Arial" panose="020B0604020202020204" pitchFamily="34" charset="0"/>
            <a:cs typeface="Arial" panose="020B0604020202020204" pitchFamily="34" charset="0"/>
          </a:endParaRPr>
        </a:p>
      </dgm:t>
    </dgm:pt>
    <dgm:pt modelId="{E2F194BE-FD9B-489C-A73D-E0400C1C0BBB}" type="pres">
      <dgm:prSet presAssocID="{BD86793B-02F1-4E2E-812F-D8B8E43B0DC9}" presName="linear" presStyleCnt="0">
        <dgm:presLayoutVars>
          <dgm:animLvl val="lvl"/>
          <dgm:resizeHandles val="exact"/>
        </dgm:presLayoutVars>
      </dgm:prSet>
      <dgm:spPr/>
      <dgm:t>
        <a:bodyPr/>
        <a:lstStyle/>
        <a:p>
          <a:endParaRPr lang="es-ES"/>
        </a:p>
      </dgm:t>
    </dgm:pt>
    <dgm:pt modelId="{82A76581-5F37-40E4-87D3-642E0B14AAB5}" type="pres">
      <dgm:prSet presAssocID="{505089B6-55BE-4F28-8C85-912FC20E4B67}" presName="parentText" presStyleLbl="node1" presStyleIdx="0" presStyleCnt="2">
        <dgm:presLayoutVars>
          <dgm:chMax val="0"/>
          <dgm:bulletEnabled val="1"/>
        </dgm:presLayoutVars>
      </dgm:prSet>
      <dgm:spPr/>
      <dgm:t>
        <a:bodyPr/>
        <a:lstStyle/>
        <a:p>
          <a:endParaRPr lang="es-ES"/>
        </a:p>
      </dgm:t>
    </dgm:pt>
    <dgm:pt modelId="{889478DD-B4FC-44AF-B55E-FA2E498734E2}" type="pres">
      <dgm:prSet presAssocID="{505089B6-55BE-4F28-8C85-912FC20E4B67}" presName="childText" presStyleLbl="revTx" presStyleIdx="0" presStyleCnt="2">
        <dgm:presLayoutVars>
          <dgm:bulletEnabled val="1"/>
        </dgm:presLayoutVars>
      </dgm:prSet>
      <dgm:spPr/>
      <dgm:t>
        <a:bodyPr/>
        <a:lstStyle/>
        <a:p>
          <a:endParaRPr lang="es-ES"/>
        </a:p>
      </dgm:t>
    </dgm:pt>
    <dgm:pt modelId="{797A7467-E251-485B-B9CC-263ABA7492EF}" type="pres">
      <dgm:prSet presAssocID="{140EE4C9-9FF6-468D-B3F7-C8E9E1A46BCF}" presName="parentText" presStyleLbl="node1" presStyleIdx="1" presStyleCnt="2">
        <dgm:presLayoutVars>
          <dgm:chMax val="0"/>
          <dgm:bulletEnabled val="1"/>
        </dgm:presLayoutVars>
      </dgm:prSet>
      <dgm:spPr/>
      <dgm:t>
        <a:bodyPr/>
        <a:lstStyle/>
        <a:p>
          <a:endParaRPr lang="es-ES"/>
        </a:p>
      </dgm:t>
    </dgm:pt>
    <dgm:pt modelId="{612A7907-8109-4802-874F-5323EE447115}" type="pres">
      <dgm:prSet presAssocID="{140EE4C9-9FF6-468D-B3F7-C8E9E1A46BCF}" presName="childText" presStyleLbl="revTx" presStyleIdx="1" presStyleCnt="2">
        <dgm:presLayoutVars>
          <dgm:bulletEnabled val="1"/>
        </dgm:presLayoutVars>
      </dgm:prSet>
      <dgm:spPr/>
      <dgm:t>
        <a:bodyPr/>
        <a:lstStyle/>
        <a:p>
          <a:endParaRPr lang="es-ES"/>
        </a:p>
      </dgm:t>
    </dgm:pt>
  </dgm:ptLst>
  <dgm:cxnLst>
    <dgm:cxn modelId="{2686F754-A8B7-46AA-A502-68FBE0B7C8B1}" type="presOf" srcId="{2EFEC474-E833-4E79-A7AA-CEF533EF509F}" destId="{612A7907-8109-4802-874F-5323EE447115}" srcOrd="0" destOrd="0" presId="urn:microsoft.com/office/officeart/2005/8/layout/vList2"/>
    <dgm:cxn modelId="{E0FE9E36-4323-4671-80D0-BD383E3B1335}" srcId="{BD86793B-02F1-4E2E-812F-D8B8E43B0DC9}" destId="{505089B6-55BE-4F28-8C85-912FC20E4B67}" srcOrd="0" destOrd="0" parTransId="{EA6BCFEC-E116-4F7E-B0E2-C4ED8FC55F56}" sibTransId="{EA718DC7-0CE9-4278-AB38-1A34CFD8765F}"/>
    <dgm:cxn modelId="{241E7ADB-9260-449A-85FA-034389A12DA0}" srcId="{BD86793B-02F1-4E2E-812F-D8B8E43B0DC9}" destId="{140EE4C9-9FF6-468D-B3F7-C8E9E1A46BCF}" srcOrd="1" destOrd="0" parTransId="{C81C7984-92D7-404B-B4E9-BE42601917DE}" sibTransId="{834E8D78-2750-4CCE-961C-9F1604BCC102}"/>
    <dgm:cxn modelId="{E68C2F96-FD6F-4F45-8506-4B1C32FBFCFD}" srcId="{140EE4C9-9FF6-468D-B3F7-C8E9E1A46BCF}" destId="{2EFEC474-E833-4E79-A7AA-CEF533EF509F}" srcOrd="0" destOrd="0" parTransId="{C04BDBAE-8042-4A48-BCCB-56B5F0546142}" sibTransId="{C6F9FBD0-ED53-4F59-8D76-7E7BA4FBDE51}"/>
    <dgm:cxn modelId="{3AABF421-D13E-4FDA-A60E-52591DD0C3A7}" type="presOf" srcId="{DAF9714F-2C02-4EF9-AF77-56F2053AE8D1}" destId="{889478DD-B4FC-44AF-B55E-FA2E498734E2}" srcOrd="0" destOrd="0" presId="urn:microsoft.com/office/officeart/2005/8/layout/vList2"/>
    <dgm:cxn modelId="{F46C8B1F-4A23-4F82-9C07-2046E12C0D0F}" type="presOf" srcId="{140EE4C9-9FF6-468D-B3F7-C8E9E1A46BCF}" destId="{797A7467-E251-485B-B9CC-263ABA7492EF}" srcOrd="0" destOrd="0" presId="urn:microsoft.com/office/officeart/2005/8/layout/vList2"/>
    <dgm:cxn modelId="{ADAB7500-767C-4FDC-9FAC-E00895677223}" srcId="{505089B6-55BE-4F28-8C85-912FC20E4B67}" destId="{DAF9714F-2C02-4EF9-AF77-56F2053AE8D1}" srcOrd="0" destOrd="0" parTransId="{23DB848B-8F8F-44A7-8C14-F2D63ABE831F}" sibTransId="{8C517E71-96A8-4649-8458-4107CB5C96AB}"/>
    <dgm:cxn modelId="{2BE7829B-58FA-4151-8E40-51D4F3E65CC8}" type="presOf" srcId="{505089B6-55BE-4F28-8C85-912FC20E4B67}" destId="{82A76581-5F37-40E4-87D3-642E0B14AAB5}" srcOrd="0" destOrd="0" presId="urn:microsoft.com/office/officeart/2005/8/layout/vList2"/>
    <dgm:cxn modelId="{EF8AD80C-D7A0-429A-A4FD-51C02F153310}" type="presOf" srcId="{BD86793B-02F1-4E2E-812F-D8B8E43B0DC9}" destId="{E2F194BE-FD9B-489C-A73D-E0400C1C0BBB}" srcOrd="0" destOrd="0" presId="urn:microsoft.com/office/officeart/2005/8/layout/vList2"/>
    <dgm:cxn modelId="{1451C1DD-7C87-48A9-A34A-65C19241B1C9}" type="presParOf" srcId="{E2F194BE-FD9B-489C-A73D-E0400C1C0BBB}" destId="{82A76581-5F37-40E4-87D3-642E0B14AAB5}" srcOrd="0" destOrd="0" presId="urn:microsoft.com/office/officeart/2005/8/layout/vList2"/>
    <dgm:cxn modelId="{54A83F3C-01AA-4F52-B31C-83B89017B63C}" type="presParOf" srcId="{E2F194BE-FD9B-489C-A73D-E0400C1C0BBB}" destId="{889478DD-B4FC-44AF-B55E-FA2E498734E2}" srcOrd="1" destOrd="0" presId="urn:microsoft.com/office/officeart/2005/8/layout/vList2"/>
    <dgm:cxn modelId="{AA504E96-ED1E-4742-8A76-A137B085198C}" type="presParOf" srcId="{E2F194BE-FD9B-489C-A73D-E0400C1C0BBB}" destId="{797A7467-E251-485B-B9CC-263ABA7492EF}" srcOrd="2" destOrd="0" presId="urn:microsoft.com/office/officeart/2005/8/layout/vList2"/>
    <dgm:cxn modelId="{7B0DDD22-0346-4DE0-B658-17B83FA5EAAC}" type="presParOf" srcId="{E2F194BE-FD9B-489C-A73D-E0400C1C0BBB}" destId="{612A7907-8109-4802-874F-5323EE447115}"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421253A-B4E0-425C-B78C-E4D5515BE61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HN"/>
        </a:p>
      </dgm:t>
    </dgm:pt>
    <dgm:pt modelId="{7A322985-44DF-45CC-BD52-9B7B625DE615}">
      <dgm:prSet phldrT="[Texto]"/>
      <dgm:spPr/>
      <dgm:t>
        <a:bodyPr/>
        <a:lstStyle/>
        <a:p>
          <a:r>
            <a:rPr lang="es-HN" dirty="0">
              <a:latin typeface="Arial" panose="020B0604020202020204" pitchFamily="34" charset="0"/>
              <a:cs typeface="Arial" panose="020B0604020202020204" pitchFamily="34" charset="0"/>
            </a:rPr>
            <a:t>1. Seguridad en el desarrollo, implantación y mantenimiento de aplicaciones informáticas</a:t>
          </a:r>
        </a:p>
      </dgm:t>
    </dgm:pt>
    <dgm:pt modelId="{3F6C70A7-7EBF-4D6B-84CA-655C36AF9AAC}" type="parTrans" cxnId="{0B67ABE0-4CF3-44CF-A886-E0F5734EA410}">
      <dgm:prSet/>
      <dgm:spPr/>
      <dgm:t>
        <a:bodyPr/>
        <a:lstStyle/>
        <a:p>
          <a:endParaRPr lang="es-HN">
            <a:latin typeface="Arial" panose="020B0604020202020204" pitchFamily="34" charset="0"/>
            <a:cs typeface="Arial" panose="020B0604020202020204" pitchFamily="34" charset="0"/>
          </a:endParaRPr>
        </a:p>
      </dgm:t>
    </dgm:pt>
    <dgm:pt modelId="{53B58A65-7FDB-4BA1-8D5E-AA53EBD224A8}" type="sibTrans" cxnId="{0B67ABE0-4CF3-44CF-A886-E0F5734EA410}">
      <dgm:prSet/>
      <dgm:spPr/>
      <dgm:t>
        <a:bodyPr/>
        <a:lstStyle/>
        <a:p>
          <a:endParaRPr lang="es-HN">
            <a:latin typeface="Arial" panose="020B0604020202020204" pitchFamily="34" charset="0"/>
            <a:cs typeface="Arial" panose="020B0604020202020204" pitchFamily="34" charset="0"/>
          </a:endParaRPr>
        </a:p>
      </dgm:t>
    </dgm:pt>
    <dgm:pt modelId="{D97358BA-12C5-4CFF-8CB5-DAB6D80FDACD}">
      <dgm:prSet phldrT="[Texto]"/>
      <dgm:spPr/>
      <dgm:t>
        <a:bodyPr/>
        <a:lstStyle/>
        <a:p>
          <a:r>
            <a:rPr lang="es-HN" dirty="0">
              <a:latin typeface="Arial" panose="020B0604020202020204" pitchFamily="34" charset="0"/>
              <a:cs typeface="Arial" panose="020B0604020202020204" pitchFamily="34" charset="0"/>
            </a:rPr>
            <a:t>2. Seguridad en las operaciones de administración y mantenimiento de la red y de los equipos</a:t>
          </a:r>
        </a:p>
      </dgm:t>
    </dgm:pt>
    <dgm:pt modelId="{BA9AB096-D256-4758-92C9-094563A69F51}" type="parTrans" cxnId="{A59E8A8E-297F-43B4-B058-7F08EB2EC02F}">
      <dgm:prSet/>
      <dgm:spPr/>
      <dgm:t>
        <a:bodyPr/>
        <a:lstStyle/>
        <a:p>
          <a:endParaRPr lang="es-HN">
            <a:latin typeface="Arial" panose="020B0604020202020204" pitchFamily="34" charset="0"/>
            <a:cs typeface="Arial" panose="020B0604020202020204" pitchFamily="34" charset="0"/>
          </a:endParaRPr>
        </a:p>
      </dgm:t>
    </dgm:pt>
    <dgm:pt modelId="{36572A11-09A3-4ED7-92B6-B922F58BA049}" type="sibTrans" cxnId="{A59E8A8E-297F-43B4-B058-7F08EB2EC02F}">
      <dgm:prSet/>
      <dgm:spPr/>
      <dgm:t>
        <a:bodyPr/>
        <a:lstStyle/>
        <a:p>
          <a:endParaRPr lang="es-HN">
            <a:latin typeface="Arial" panose="020B0604020202020204" pitchFamily="34" charset="0"/>
            <a:cs typeface="Arial" panose="020B0604020202020204" pitchFamily="34" charset="0"/>
          </a:endParaRPr>
        </a:p>
      </dgm:t>
    </dgm:pt>
    <dgm:pt modelId="{2C687950-975C-43EB-A265-9B747F3DA0A2}">
      <dgm:prSet phldrT="[Texto]"/>
      <dgm:spPr/>
      <dgm:t>
        <a:bodyPr/>
        <a:lstStyle/>
        <a:p>
          <a:r>
            <a:rPr lang="es-HN" dirty="0">
              <a:latin typeface="Arial" panose="020B0604020202020204" pitchFamily="34" charset="0"/>
              <a:cs typeface="Arial" panose="020B0604020202020204" pitchFamily="34" charset="0"/>
            </a:rPr>
            <a:t>3. Creación, manejo y almacenamiento de documentos relacionados con la seguridad del sistema informático</a:t>
          </a:r>
        </a:p>
      </dgm:t>
    </dgm:pt>
    <dgm:pt modelId="{8E7231EA-B6F1-4628-A2B4-CE9A7D464B57}" type="parTrans" cxnId="{300477A9-4D67-4D5C-AFDF-ECD845E5F7E6}">
      <dgm:prSet/>
      <dgm:spPr/>
      <dgm:t>
        <a:bodyPr/>
        <a:lstStyle/>
        <a:p>
          <a:endParaRPr lang="es-HN">
            <a:latin typeface="Arial" panose="020B0604020202020204" pitchFamily="34" charset="0"/>
            <a:cs typeface="Arial" panose="020B0604020202020204" pitchFamily="34" charset="0"/>
          </a:endParaRPr>
        </a:p>
      </dgm:t>
    </dgm:pt>
    <dgm:pt modelId="{6DA0D668-F0A0-47C6-BAB5-59F06525C340}" type="sibTrans" cxnId="{300477A9-4D67-4D5C-AFDF-ECD845E5F7E6}">
      <dgm:prSet/>
      <dgm:spPr/>
      <dgm:t>
        <a:bodyPr/>
        <a:lstStyle/>
        <a:p>
          <a:endParaRPr lang="es-HN">
            <a:latin typeface="Arial" panose="020B0604020202020204" pitchFamily="34" charset="0"/>
            <a:cs typeface="Arial" panose="020B0604020202020204" pitchFamily="34" charset="0"/>
          </a:endParaRPr>
        </a:p>
      </dgm:t>
    </dgm:pt>
    <dgm:pt modelId="{2065D63B-B06E-4A18-A7BC-990A470692A7}">
      <dgm:prSet/>
      <dgm:spPr/>
      <dgm:t>
        <a:bodyPr/>
        <a:lstStyle/>
        <a:p>
          <a:endParaRPr lang="es-HN">
            <a:latin typeface="Arial" panose="020B0604020202020204" pitchFamily="34" charset="0"/>
            <a:cs typeface="Arial" panose="020B0604020202020204" pitchFamily="34" charset="0"/>
          </a:endParaRPr>
        </a:p>
      </dgm:t>
    </dgm:pt>
    <dgm:pt modelId="{70C37389-6A73-41FE-B22C-015751891494}" type="parTrans" cxnId="{08E3A6E4-BD98-4F5D-B843-4603223C6F5D}">
      <dgm:prSet/>
      <dgm:spPr/>
      <dgm:t>
        <a:bodyPr/>
        <a:lstStyle/>
        <a:p>
          <a:endParaRPr lang="es-HN">
            <a:latin typeface="Arial" panose="020B0604020202020204" pitchFamily="34" charset="0"/>
            <a:cs typeface="Arial" panose="020B0604020202020204" pitchFamily="34" charset="0"/>
          </a:endParaRPr>
        </a:p>
      </dgm:t>
    </dgm:pt>
    <dgm:pt modelId="{2D94738C-8238-4803-8148-ED5ABAE009BF}" type="sibTrans" cxnId="{08E3A6E4-BD98-4F5D-B843-4603223C6F5D}">
      <dgm:prSet/>
      <dgm:spPr/>
      <dgm:t>
        <a:bodyPr/>
        <a:lstStyle/>
        <a:p>
          <a:endParaRPr lang="es-HN">
            <a:latin typeface="Arial" panose="020B0604020202020204" pitchFamily="34" charset="0"/>
            <a:cs typeface="Arial" panose="020B0604020202020204" pitchFamily="34" charset="0"/>
          </a:endParaRPr>
        </a:p>
      </dgm:t>
    </dgm:pt>
    <dgm:pt modelId="{78943D99-C7D0-48CA-ABCD-67DAD72E3A1A}">
      <dgm:prSet/>
      <dgm:spPr/>
      <dgm:t>
        <a:bodyPr/>
        <a:lstStyle/>
        <a:p>
          <a:endParaRPr lang="es-HN" dirty="0">
            <a:latin typeface="Arial" panose="020B0604020202020204" pitchFamily="34" charset="0"/>
            <a:cs typeface="Arial" panose="020B0604020202020204" pitchFamily="34" charset="0"/>
          </a:endParaRPr>
        </a:p>
      </dgm:t>
    </dgm:pt>
    <dgm:pt modelId="{97C349DD-BB16-4C32-B76A-93624F0EEF1D}" type="parTrans" cxnId="{244B2481-61E8-4B8A-B210-E96842DB4B74}">
      <dgm:prSet/>
      <dgm:spPr/>
      <dgm:t>
        <a:bodyPr/>
        <a:lstStyle/>
        <a:p>
          <a:endParaRPr lang="es-HN">
            <a:latin typeface="Arial" panose="020B0604020202020204" pitchFamily="34" charset="0"/>
            <a:cs typeface="Arial" panose="020B0604020202020204" pitchFamily="34" charset="0"/>
          </a:endParaRPr>
        </a:p>
      </dgm:t>
    </dgm:pt>
    <dgm:pt modelId="{32D57564-891D-4EA1-9149-473C5A7FBE8C}" type="sibTrans" cxnId="{244B2481-61E8-4B8A-B210-E96842DB4B74}">
      <dgm:prSet/>
      <dgm:spPr/>
      <dgm:t>
        <a:bodyPr/>
        <a:lstStyle/>
        <a:p>
          <a:endParaRPr lang="es-HN">
            <a:latin typeface="Arial" panose="020B0604020202020204" pitchFamily="34" charset="0"/>
            <a:cs typeface="Arial" panose="020B0604020202020204" pitchFamily="34" charset="0"/>
          </a:endParaRPr>
        </a:p>
      </dgm:t>
    </dgm:pt>
    <dgm:pt modelId="{B6D95948-4707-440D-A99E-5DCF40B4DE58}">
      <dgm:prSet/>
      <dgm:spPr/>
      <dgm:t>
        <a:bodyPr/>
        <a:lstStyle/>
        <a:p>
          <a:r>
            <a:rPr lang="es-HN" dirty="0">
              <a:latin typeface="Arial" panose="020B0604020202020204" pitchFamily="34" charset="0"/>
              <a:cs typeface="Arial" panose="020B0604020202020204" pitchFamily="34" charset="0"/>
            </a:rPr>
            <a:t>4. Cumplimiento de la legislación vigente</a:t>
          </a:r>
        </a:p>
      </dgm:t>
    </dgm:pt>
    <dgm:pt modelId="{F43084D6-ACC9-488D-8953-2D3E68A3AB39}" type="parTrans" cxnId="{C6C5CDF8-FFE0-404F-AE8C-EF40A45B58B4}">
      <dgm:prSet/>
      <dgm:spPr/>
      <dgm:t>
        <a:bodyPr/>
        <a:lstStyle/>
        <a:p>
          <a:endParaRPr lang="es-HN">
            <a:latin typeface="Arial" panose="020B0604020202020204" pitchFamily="34" charset="0"/>
            <a:cs typeface="Arial" panose="020B0604020202020204" pitchFamily="34" charset="0"/>
          </a:endParaRPr>
        </a:p>
      </dgm:t>
    </dgm:pt>
    <dgm:pt modelId="{A0C78572-679F-41A1-815B-2C47CCE91466}" type="sibTrans" cxnId="{C6C5CDF8-FFE0-404F-AE8C-EF40A45B58B4}">
      <dgm:prSet/>
      <dgm:spPr/>
      <dgm:t>
        <a:bodyPr/>
        <a:lstStyle/>
        <a:p>
          <a:endParaRPr lang="es-HN">
            <a:latin typeface="Arial" panose="020B0604020202020204" pitchFamily="34" charset="0"/>
            <a:cs typeface="Arial" panose="020B0604020202020204" pitchFamily="34" charset="0"/>
          </a:endParaRPr>
        </a:p>
      </dgm:t>
    </dgm:pt>
    <dgm:pt modelId="{6185496A-A38E-4BB8-9644-90CD8D153C15}">
      <dgm:prSet/>
      <dgm:spPr/>
      <dgm:t>
        <a:bodyPr/>
        <a:lstStyle/>
        <a:p>
          <a:r>
            <a:rPr lang="es-HN" dirty="0">
              <a:latin typeface="Arial" panose="020B0604020202020204" pitchFamily="34" charset="0"/>
              <a:cs typeface="Arial" panose="020B0604020202020204" pitchFamily="34" charset="0"/>
            </a:rPr>
            <a:t>5. Actualización y revisión  de las medidas de seguridad</a:t>
          </a:r>
        </a:p>
      </dgm:t>
    </dgm:pt>
    <dgm:pt modelId="{9EEC118F-C564-4F2D-965F-73AEAFD48F50}" type="parTrans" cxnId="{DCFEE299-A92B-465E-A46C-A17CF366C251}">
      <dgm:prSet/>
      <dgm:spPr/>
      <dgm:t>
        <a:bodyPr/>
        <a:lstStyle/>
        <a:p>
          <a:endParaRPr lang="es-HN">
            <a:latin typeface="Arial" panose="020B0604020202020204" pitchFamily="34" charset="0"/>
            <a:cs typeface="Arial" panose="020B0604020202020204" pitchFamily="34" charset="0"/>
          </a:endParaRPr>
        </a:p>
      </dgm:t>
    </dgm:pt>
    <dgm:pt modelId="{87E938E9-3643-4227-B6A8-A9C6C42439F4}" type="sibTrans" cxnId="{DCFEE299-A92B-465E-A46C-A17CF366C251}">
      <dgm:prSet/>
      <dgm:spPr/>
      <dgm:t>
        <a:bodyPr/>
        <a:lstStyle/>
        <a:p>
          <a:endParaRPr lang="es-HN">
            <a:latin typeface="Arial" panose="020B0604020202020204" pitchFamily="34" charset="0"/>
            <a:cs typeface="Arial" panose="020B0604020202020204" pitchFamily="34" charset="0"/>
          </a:endParaRPr>
        </a:p>
      </dgm:t>
    </dgm:pt>
    <dgm:pt modelId="{8D588C04-BC65-4E4E-BEF9-07B98A8EC18E}">
      <dgm:prSet/>
      <dgm:spPr/>
      <dgm:t>
        <a:bodyPr/>
        <a:lstStyle/>
        <a:p>
          <a:endParaRPr lang="es-HN" dirty="0"/>
        </a:p>
      </dgm:t>
    </dgm:pt>
    <dgm:pt modelId="{5403247B-CAC3-4663-BB8F-99AC92D86DD8}" type="parTrans" cxnId="{6DC3B232-95A0-476F-B56E-D854D06E5203}">
      <dgm:prSet/>
      <dgm:spPr/>
      <dgm:t>
        <a:bodyPr/>
        <a:lstStyle/>
        <a:p>
          <a:endParaRPr lang="es-HN"/>
        </a:p>
      </dgm:t>
    </dgm:pt>
    <dgm:pt modelId="{0E1960D5-A965-4CE6-A6E9-3CA4C89B03F2}" type="sibTrans" cxnId="{6DC3B232-95A0-476F-B56E-D854D06E5203}">
      <dgm:prSet/>
      <dgm:spPr/>
      <dgm:t>
        <a:bodyPr/>
        <a:lstStyle/>
        <a:p>
          <a:endParaRPr lang="es-HN"/>
        </a:p>
      </dgm:t>
    </dgm:pt>
    <dgm:pt modelId="{B3001C1D-C09D-477E-BA26-7E0969B6D2A1}">
      <dgm:prSet/>
      <dgm:spPr/>
      <dgm:t>
        <a:bodyPr/>
        <a:lstStyle/>
        <a:p>
          <a:endParaRPr lang="es-HN"/>
        </a:p>
      </dgm:t>
    </dgm:pt>
    <dgm:pt modelId="{90589703-21CC-4AC4-9328-6E62EC007025}" type="parTrans" cxnId="{5CC52FB5-AE60-46F4-A1D3-E0091DB14FE2}">
      <dgm:prSet/>
      <dgm:spPr/>
      <dgm:t>
        <a:bodyPr/>
        <a:lstStyle/>
        <a:p>
          <a:endParaRPr lang="es-HN"/>
        </a:p>
      </dgm:t>
    </dgm:pt>
    <dgm:pt modelId="{E4872B8F-5778-4AC4-99C8-89EF5A27080D}" type="sibTrans" cxnId="{5CC52FB5-AE60-46F4-A1D3-E0091DB14FE2}">
      <dgm:prSet/>
      <dgm:spPr/>
      <dgm:t>
        <a:bodyPr/>
        <a:lstStyle/>
        <a:p>
          <a:endParaRPr lang="es-HN"/>
        </a:p>
      </dgm:t>
    </dgm:pt>
    <dgm:pt modelId="{0B95D92E-C58E-4702-8B84-BBB2E34B3FFE}" type="pres">
      <dgm:prSet presAssocID="{8421253A-B4E0-425C-B78C-E4D5515BE61F}" presName="linear" presStyleCnt="0">
        <dgm:presLayoutVars>
          <dgm:animLvl val="lvl"/>
          <dgm:resizeHandles val="exact"/>
        </dgm:presLayoutVars>
      </dgm:prSet>
      <dgm:spPr/>
      <dgm:t>
        <a:bodyPr/>
        <a:lstStyle/>
        <a:p>
          <a:endParaRPr lang="es-ES"/>
        </a:p>
      </dgm:t>
    </dgm:pt>
    <dgm:pt modelId="{D0B74DB1-4029-432D-8BD2-00B68798C228}" type="pres">
      <dgm:prSet presAssocID="{7A322985-44DF-45CC-BD52-9B7B625DE615}" presName="parentText" presStyleLbl="node1" presStyleIdx="0" presStyleCnt="5">
        <dgm:presLayoutVars>
          <dgm:chMax val="0"/>
          <dgm:bulletEnabled val="1"/>
        </dgm:presLayoutVars>
      </dgm:prSet>
      <dgm:spPr/>
      <dgm:t>
        <a:bodyPr/>
        <a:lstStyle/>
        <a:p>
          <a:endParaRPr lang="es-ES"/>
        </a:p>
      </dgm:t>
    </dgm:pt>
    <dgm:pt modelId="{BF2BBB83-4E6C-4320-BE64-8FE609962BD9}" type="pres">
      <dgm:prSet presAssocID="{7A322985-44DF-45CC-BD52-9B7B625DE615}" presName="childText" presStyleLbl="revTx" presStyleIdx="0" presStyleCnt="4">
        <dgm:presLayoutVars>
          <dgm:bulletEnabled val="1"/>
        </dgm:presLayoutVars>
      </dgm:prSet>
      <dgm:spPr/>
      <dgm:t>
        <a:bodyPr/>
        <a:lstStyle/>
        <a:p>
          <a:endParaRPr lang="es-ES"/>
        </a:p>
      </dgm:t>
    </dgm:pt>
    <dgm:pt modelId="{37A7A5FF-0261-46A3-8635-9EC7E1B2D672}" type="pres">
      <dgm:prSet presAssocID="{D97358BA-12C5-4CFF-8CB5-DAB6D80FDACD}" presName="parentText" presStyleLbl="node1" presStyleIdx="1" presStyleCnt="5">
        <dgm:presLayoutVars>
          <dgm:chMax val="0"/>
          <dgm:bulletEnabled val="1"/>
        </dgm:presLayoutVars>
      </dgm:prSet>
      <dgm:spPr/>
      <dgm:t>
        <a:bodyPr/>
        <a:lstStyle/>
        <a:p>
          <a:endParaRPr lang="es-ES"/>
        </a:p>
      </dgm:t>
    </dgm:pt>
    <dgm:pt modelId="{F95BD723-8369-4762-9ABD-84A2329237C8}" type="pres">
      <dgm:prSet presAssocID="{D97358BA-12C5-4CFF-8CB5-DAB6D80FDACD}" presName="childText" presStyleLbl="revTx" presStyleIdx="1" presStyleCnt="4">
        <dgm:presLayoutVars>
          <dgm:bulletEnabled val="1"/>
        </dgm:presLayoutVars>
      </dgm:prSet>
      <dgm:spPr/>
      <dgm:t>
        <a:bodyPr/>
        <a:lstStyle/>
        <a:p>
          <a:endParaRPr lang="es-ES"/>
        </a:p>
      </dgm:t>
    </dgm:pt>
    <dgm:pt modelId="{7C020084-DB47-4757-B179-E5550092AC5F}" type="pres">
      <dgm:prSet presAssocID="{2C687950-975C-43EB-A265-9B747F3DA0A2}" presName="parentText" presStyleLbl="node1" presStyleIdx="2" presStyleCnt="5">
        <dgm:presLayoutVars>
          <dgm:chMax val="0"/>
          <dgm:bulletEnabled val="1"/>
        </dgm:presLayoutVars>
      </dgm:prSet>
      <dgm:spPr/>
      <dgm:t>
        <a:bodyPr/>
        <a:lstStyle/>
        <a:p>
          <a:endParaRPr lang="es-ES"/>
        </a:p>
      </dgm:t>
    </dgm:pt>
    <dgm:pt modelId="{08B8EA00-5EE6-44BE-8666-76071677E257}" type="pres">
      <dgm:prSet presAssocID="{2C687950-975C-43EB-A265-9B747F3DA0A2}" presName="childText" presStyleLbl="revTx" presStyleIdx="2" presStyleCnt="4">
        <dgm:presLayoutVars>
          <dgm:bulletEnabled val="1"/>
        </dgm:presLayoutVars>
      </dgm:prSet>
      <dgm:spPr/>
      <dgm:t>
        <a:bodyPr/>
        <a:lstStyle/>
        <a:p>
          <a:endParaRPr lang="es-ES"/>
        </a:p>
      </dgm:t>
    </dgm:pt>
    <dgm:pt modelId="{086F5B0C-9D06-40D1-B5F8-0FF181922161}" type="pres">
      <dgm:prSet presAssocID="{B6D95948-4707-440D-A99E-5DCF40B4DE58}" presName="parentText" presStyleLbl="node1" presStyleIdx="3" presStyleCnt="5">
        <dgm:presLayoutVars>
          <dgm:chMax val="0"/>
          <dgm:bulletEnabled val="1"/>
        </dgm:presLayoutVars>
      </dgm:prSet>
      <dgm:spPr/>
      <dgm:t>
        <a:bodyPr/>
        <a:lstStyle/>
        <a:p>
          <a:endParaRPr lang="es-ES"/>
        </a:p>
      </dgm:t>
    </dgm:pt>
    <dgm:pt modelId="{30F7AF7C-0103-46D8-B1F6-BECDFAD8F011}" type="pres">
      <dgm:prSet presAssocID="{B6D95948-4707-440D-A99E-5DCF40B4DE58}" presName="childText" presStyleLbl="revTx" presStyleIdx="3" presStyleCnt="4">
        <dgm:presLayoutVars>
          <dgm:bulletEnabled val="1"/>
        </dgm:presLayoutVars>
      </dgm:prSet>
      <dgm:spPr/>
      <dgm:t>
        <a:bodyPr/>
        <a:lstStyle/>
        <a:p>
          <a:endParaRPr lang="es-ES"/>
        </a:p>
      </dgm:t>
    </dgm:pt>
    <dgm:pt modelId="{47EBAFFD-D33F-46F4-A970-69724A36F169}" type="pres">
      <dgm:prSet presAssocID="{6185496A-A38E-4BB8-9644-90CD8D153C15}" presName="parentText" presStyleLbl="node1" presStyleIdx="4" presStyleCnt="5">
        <dgm:presLayoutVars>
          <dgm:chMax val="0"/>
          <dgm:bulletEnabled val="1"/>
        </dgm:presLayoutVars>
      </dgm:prSet>
      <dgm:spPr/>
      <dgm:t>
        <a:bodyPr/>
        <a:lstStyle/>
        <a:p>
          <a:endParaRPr lang="es-ES"/>
        </a:p>
      </dgm:t>
    </dgm:pt>
  </dgm:ptLst>
  <dgm:cxnLst>
    <dgm:cxn modelId="{4343907F-9771-4DE0-8FD4-5550B58D7F3D}" type="presOf" srcId="{7A322985-44DF-45CC-BD52-9B7B625DE615}" destId="{D0B74DB1-4029-432D-8BD2-00B68798C228}" srcOrd="0" destOrd="0" presId="urn:microsoft.com/office/officeart/2005/8/layout/vList2"/>
    <dgm:cxn modelId="{381DE695-5AE5-4863-B7DB-F518635F13D2}" type="presOf" srcId="{B3001C1D-C09D-477E-BA26-7E0969B6D2A1}" destId="{30F7AF7C-0103-46D8-B1F6-BECDFAD8F011}" srcOrd="0" destOrd="0" presId="urn:microsoft.com/office/officeart/2005/8/layout/vList2"/>
    <dgm:cxn modelId="{08E3A6E4-BD98-4F5D-B843-4603223C6F5D}" srcId="{7A322985-44DF-45CC-BD52-9B7B625DE615}" destId="{2065D63B-B06E-4A18-A7BC-990A470692A7}" srcOrd="0" destOrd="0" parTransId="{70C37389-6A73-41FE-B22C-015751891494}" sibTransId="{2D94738C-8238-4803-8148-ED5ABAE009BF}"/>
    <dgm:cxn modelId="{5CC52FB5-AE60-46F4-A1D3-E0091DB14FE2}" srcId="{B6D95948-4707-440D-A99E-5DCF40B4DE58}" destId="{B3001C1D-C09D-477E-BA26-7E0969B6D2A1}" srcOrd="0" destOrd="0" parTransId="{90589703-21CC-4AC4-9328-6E62EC007025}" sibTransId="{E4872B8F-5778-4AC4-99C8-89EF5A27080D}"/>
    <dgm:cxn modelId="{5D0787B7-0883-41E8-A646-EFE990B982FF}" type="presOf" srcId="{8D588C04-BC65-4E4E-BEF9-07B98A8EC18E}" destId="{08B8EA00-5EE6-44BE-8666-76071677E257}" srcOrd="0" destOrd="0" presId="urn:microsoft.com/office/officeart/2005/8/layout/vList2"/>
    <dgm:cxn modelId="{FB6A499B-9DC7-4F8C-9201-677A2E0C5C93}" type="presOf" srcId="{B6D95948-4707-440D-A99E-5DCF40B4DE58}" destId="{086F5B0C-9D06-40D1-B5F8-0FF181922161}" srcOrd="0" destOrd="0" presId="urn:microsoft.com/office/officeart/2005/8/layout/vList2"/>
    <dgm:cxn modelId="{B0A458D7-C0DF-4CFB-B3F7-B74396E67B5E}" type="presOf" srcId="{8421253A-B4E0-425C-B78C-E4D5515BE61F}" destId="{0B95D92E-C58E-4702-8B84-BBB2E34B3FFE}" srcOrd="0" destOrd="0" presId="urn:microsoft.com/office/officeart/2005/8/layout/vList2"/>
    <dgm:cxn modelId="{D7FEEE7D-5C89-4100-8E61-9F52BD842EE2}" type="presOf" srcId="{2065D63B-B06E-4A18-A7BC-990A470692A7}" destId="{BF2BBB83-4E6C-4320-BE64-8FE609962BD9}" srcOrd="0" destOrd="0" presId="urn:microsoft.com/office/officeart/2005/8/layout/vList2"/>
    <dgm:cxn modelId="{68A2AB24-ADBB-40C0-85F3-FD2192436B4C}" type="presOf" srcId="{6185496A-A38E-4BB8-9644-90CD8D153C15}" destId="{47EBAFFD-D33F-46F4-A970-69724A36F169}" srcOrd="0" destOrd="0" presId="urn:microsoft.com/office/officeart/2005/8/layout/vList2"/>
    <dgm:cxn modelId="{244B2481-61E8-4B8A-B210-E96842DB4B74}" srcId="{D97358BA-12C5-4CFF-8CB5-DAB6D80FDACD}" destId="{78943D99-C7D0-48CA-ABCD-67DAD72E3A1A}" srcOrd="0" destOrd="0" parTransId="{97C349DD-BB16-4C32-B76A-93624F0EEF1D}" sibTransId="{32D57564-891D-4EA1-9149-473C5A7FBE8C}"/>
    <dgm:cxn modelId="{56F023D3-9871-460D-903B-038962342B84}" type="presOf" srcId="{78943D99-C7D0-48CA-ABCD-67DAD72E3A1A}" destId="{F95BD723-8369-4762-9ABD-84A2329237C8}" srcOrd="0" destOrd="0" presId="urn:microsoft.com/office/officeart/2005/8/layout/vList2"/>
    <dgm:cxn modelId="{E816BFCB-8147-4485-827D-9297A832531A}" type="presOf" srcId="{D97358BA-12C5-4CFF-8CB5-DAB6D80FDACD}" destId="{37A7A5FF-0261-46A3-8635-9EC7E1B2D672}" srcOrd="0" destOrd="0" presId="urn:microsoft.com/office/officeart/2005/8/layout/vList2"/>
    <dgm:cxn modelId="{C6C5CDF8-FFE0-404F-AE8C-EF40A45B58B4}" srcId="{8421253A-B4E0-425C-B78C-E4D5515BE61F}" destId="{B6D95948-4707-440D-A99E-5DCF40B4DE58}" srcOrd="3" destOrd="0" parTransId="{F43084D6-ACC9-488D-8953-2D3E68A3AB39}" sibTransId="{A0C78572-679F-41A1-815B-2C47CCE91466}"/>
    <dgm:cxn modelId="{DCFEE299-A92B-465E-A46C-A17CF366C251}" srcId="{8421253A-B4E0-425C-B78C-E4D5515BE61F}" destId="{6185496A-A38E-4BB8-9644-90CD8D153C15}" srcOrd="4" destOrd="0" parTransId="{9EEC118F-C564-4F2D-965F-73AEAFD48F50}" sibTransId="{87E938E9-3643-4227-B6A8-A9C6C42439F4}"/>
    <dgm:cxn modelId="{6DC3B232-95A0-476F-B56E-D854D06E5203}" srcId="{2C687950-975C-43EB-A265-9B747F3DA0A2}" destId="{8D588C04-BC65-4E4E-BEF9-07B98A8EC18E}" srcOrd="0" destOrd="0" parTransId="{5403247B-CAC3-4663-BB8F-99AC92D86DD8}" sibTransId="{0E1960D5-A965-4CE6-A6E9-3CA4C89B03F2}"/>
    <dgm:cxn modelId="{0B67ABE0-4CF3-44CF-A886-E0F5734EA410}" srcId="{8421253A-B4E0-425C-B78C-E4D5515BE61F}" destId="{7A322985-44DF-45CC-BD52-9B7B625DE615}" srcOrd="0" destOrd="0" parTransId="{3F6C70A7-7EBF-4D6B-84CA-655C36AF9AAC}" sibTransId="{53B58A65-7FDB-4BA1-8D5E-AA53EBD224A8}"/>
    <dgm:cxn modelId="{300477A9-4D67-4D5C-AFDF-ECD845E5F7E6}" srcId="{8421253A-B4E0-425C-B78C-E4D5515BE61F}" destId="{2C687950-975C-43EB-A265-9B747F3DA0A2}" srcOrd="2" destOrd="0" parTransId="{8E7231EA-B6F1-4628-A2B4-CE9A7D464B57}" sibTransId="{6DA0D668-F0A0-47C6-BAB5-59F06525C340}"/>
    <dgm:cxn modelId="{A59E8A8E-297F-43B4-B058-7F08EB2EC02F}" srcId="{8421253A-B4E0-425C-B78C-E4D5515BE61F}" destId="{D97358BA-12C5-4CFF-8CB5-DAB6D80FDACD}" srcOrd="1" destOrd="0" parTransId="{BA9AB096-D256-4758-92C9-094563A69F51}" sibTransId="{36572A11-09A3-4ED7-92B6-B922F58BA049}"/>
    <dgm:cxn modelId="{C5F83DE5-4A6D-46F3-B14D-418F5B2E94C5}" type="presOf" srcId="{2C687950-975C-43EB-A265-9B747F3DA0A2}" destId="{7C020084-DB47-4757-B179-E5550092AC5F}" srcOrd="0" destOrd="0" presId="urn:microsoft.com/office/officeart/2005/8/layout/vList2"/>
    <dgm:cxn modelId="{FEEC84EA-7AC0-4953-9360-EADC3AC24E0D}" type="presParOf" srcId="{0B95D92E-C58E-4702-8B84-BBB2E34B3FFE}" destId="{D0B74DB1-4029-432D-8BD2-00B68798C228}" srcOrd="0" destOrd="0" presId="urn:microsoft.com/office/officeart/2005/8/layout/vList2"/>
    <dgm:cxn modelId="{76E11B8A-7BBC-4DD4-B747-D208B59C3C8E}" type="presParOf" srcId="{0B95D92E-C58E-4702-8B84-BBB2E34B3FFE}" destId="{BF2BBB83-4E6C-4320-BE64-8FE609962BD9}" srcOrd="1" destOrd="0" presId="urn:microsoft.com/office/officeart/2005/8/layout/vList2"/>
    <dgm:cxn modelId="{D56709D0-A8D3-4AA2-9D0C-26E2742007B9}" type="presParOf" srcId="{0B95D92E-C58E-4702-8B84-BBB2E34B3FFE}" destId="{37A7A5FF-0261-46A3-8635-9EC7E1B2D672}" srcOrd="2" destOrd="0" presId="urn:microsoft.com/office/officeart/2005/8/layout/vList2"/>
    <dgm:cxn modelId="{2DADBCC0-CC76-4157-8813-670945F156C1}" type="presParOf" srcId="{0B95D92E-C58E-4702-8B84-BBB2E34B3FFE}" destId="{F95BD723-8369-4762-9ABD-84A2329237C8}" srcOrd="3" destOrd="0" presId="urn:microsoft.com/office/officeart/2005/8/layout/vList2"/>
    <dgm:cxn modelId="{C8E62E8B-B185-432B-93F9-ECEA69D0B3ED}" type="presParOf" srcId="{0B95D92E-C58E-4702-8B84-BBB2E34B3FFE}" destId="{7C020084-DB47-4757-B179-E5550092AC5F}" srcOrd="4" destOrd="0" presId="urn:microsoft.com/office/officeart/2005/8/layout/vList2"/>
    <dgm:cxn modelId="{B6EA5627-C10A-4A42-84EE-EEED08438098}" type="presParOf" srcId="{0B95D92E-C58E-4702-8B84-BBB2E34B3FFE}" destId="{08B8EA00-5EE6-44BE-8666-76071677E257}" srcOrd="5" destOrd="0" presId="urn:microsoft.com/office/officeart/2005/8/layout/vList2"/>
    <dgm:cxn modelId="{91522A2B-CC9F-4F79-9B2D-08BA0CE43D9E}" type="presParOf" srcId="{0B95D92E-C58E-4702-8B84-BBB2E34B3FFE}" destId="{086F5B0C-9D06-40D1-B5F8-0FF181922161}" srcOrd="6" destOrd="0" presId="urn:microsoft.com/office/officeart/2005/8/layout/vList2"/>
    <dgm:cxn modelId="{BCD89BF9-3413-4070-9309-C4382C515EAD}" type="presParOf" srcId="{0B95D92E-C58E-4702-8B84-BBB2E34B3FFE}" destId="{30F7AF7C-0103-46D8-B1F6-BECDFAD8F011}" srcOrd="7" destOrd="0" presId="urn:microsoft.com/office/officeart/2005/8/layout/vList2"/>
    <dgm:cxn modelId="{3021D4BB-6FF2-4E79-9F67-FA2C8B142C39}" type="presParOf" srcId="{0B95D92E-C58E-4702-8B84-BBB2E34B3FFE}" destId="{47EBAFFD-D33F-46F4-A970-69724A36F16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6967EF-0885-4C5F-ABAE-038FC5F630A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HN"/>
        </a:p>
      </dgm:t>
    </dgm:pt>
    <dgm:pt modelId="{743E0186-D572-4DB0-8CDD-B74B7BEB429B}">
      <dgm:prSet phldrT="[Texto]"/>
      <dgm:spPr/>
      <dgm:t>
        <a:bodyPr/>
        <a:lstStyle/>
        <a:p>
          <a:r>
            <a:rPr lang="es-HN" dirty="0"/>
            <a:t>Planificación de la auditoria (tareas a realizar y recursos </a:t>
          </a:r>
          <a:r>
            <a:rPr lang="es-HN" dirty="0" err="1"/>
            <a:t>necsarios</a:t>
          </a:r>
          <a:r>
            <a:rPr lang="es-HN" dirty="0"/>
            <a:t>)</a:t>
          </a:r>
        </a:p>
      </dgm:t>
    </dgm:pt>
    <dgm:pt modelId="{E2AF7124-A6E5-43F8-A7E2-16CAA08556A3}" type="parTrans" cxnId="{8AF2BE2A-0862-4D2B-9847-EBBB00D65413}">
      <dgm:prSet/>
      <dgm:spPr/>
      <dgm:t>
        <a:bodyPr/>
        <a:lstStyle/>
        <a:p>
          <a:endParaRPr lang="es-HN"/>
        </a:p>
      </dgm:t>
    </dgm:pt>
    <dgm:pt modelId="{637A4A9F-B4B8-49FD-AB94-C8B9D15F283B}" type="sibTrans" cxnId="{8AF2BE2A-0862-4D2B-9847-EBBB00D65413}">
      <dgm:prSet/>
      <dgm:spPr/>
      <dgm:t>
        <a:bodyPr/>
        <a:lstStyle/>
        <a:p>
          <a:endParaRPr lang="es-HN"/>
        </a:p>
      </dgm:t>
    </dgm:pt>
    <dgm:pt modelId="{C9E0A972-1B2C-479A-BCBC-299AD42AC46F}">
      <dgm:prSet phldrT="[Texto]"/>
      <dgm:spPr/>
      <dgm:t>
        <a:bodyPr/>
        <a:lstStyle/>
        <a:p>
          <a:r>
            <a:rPr lang="es-HN" dirty="0"/>
            <a:t>Realización de las tareas planificadas, documentando  cada una de estas  tareas  y los resultados obtenidos</a:t>
          </a:r>
        </a:p>
      </dgm:t>
    </dgm:pt>
    <dgm:pt modelId="{B5FEBC9F-D9A2-4F4A-A95E-1E2C86BEFAEF}" type="parTrans" cxnId="{CACB9891-0D52-46CC-B1F1-EE399544F619}">
      <dgm:prSet/>
      <dgm:spPr/>
      <dgm:t>
        <a:bodyPr/>
        <a:lstStyle/>
        <a:p>
          <a:endParaRPr lang="es-HN"/>
        </a:p>
      </dgm:t>
    </dgm:pt>
    <dgm:pt modelId="{DD6A5E44-C63E-4331-982D-590F4D2F66E3}" type="sibTrans" cxnId="{CACB9891-0D52-46CC-B1F1-EE399544F619}">
      <dgm:prSet/>
      <dgm:spPr/>
      <dgm:t>
        <a:bodyPr/>
        <a:lstStyle/>
        <a:p>
          <a:endParaRPr lang="es-HN"/>
        </a:p>
      </dgm:t>
    </dgm:pt>
    <dgm:pt modelId="{4E2A099A-15C7-42AC-81E2-2EA76B50B0FE}">
      <dgm:prSet phldrT="[Texto]"/>
      <dgm:spPr/>
      <dgm:t>
        <a:bodyPr/>
        <a:lstStyle/>
        <a:p>
          <a:r>
            <a:rPr lang="es-HN" dirty="0"/>
            <a:t>Validación de los resultados de la auditoria</a:t>
          </a:r>
        </a:p>
      </dgm:t>
    </dgm:pt>
    <dgm:pt modelId="{E7009AA7-A9FC-445A-8D0D-B217708BEC64}" type="parTrans" cxnId="{BC5AFC4A-464A-4F62-A5E2-921EBAEE6905}">
      <dgm:prSet/>
      <dgm:spPr/>
      <dgm:t>
        <a:bodyPr/>
        <a:lstStyle/>
        <a:p>
          <a:endParaRPr lang="es-HN"/>
        </a:p>
      </dgm:t>
    </dgm:pt>
    <dgm:pt modelId="{6F0AF03F-6386-4612-A354-F7B42ACD958F}" type="sibTrans" cxnId="{BC5AFC4A-464A-4F62-A5E2-921EBAEE6905}">
      <dgm:prSet/>
      <dgm:spPr/>
      <dgm:t>
        <a:bodyPr/>
        <a:lstStyle/>
        <a:p>
          <a:endParaRPr lang="es-HN"/>
        </a:p>
      </dgm:t>
    </dgm:pt>
    <dgm:pt modelId="{6A95BB6F-A475-4706-99EB-F37F9F19D32B}">
      <dgm:prSet/>
      <dgm:spPr/>
      <dgm:t>
        <a:bodyPr/>
        <a:lstStyle/>
        <a:p>
          <a:r>
            <a:rPr lang="es-HN" dirty="0"/>
            <a:t>Elaboración del informe  con los resultados de la auditoria , las conclusiones y recomendaciones</a:t>
          </a:r>
        </a:p>
      </dgm:t>
    </dgm:pt>
    <dgm:pt modelId="{738696C8-E4E7-4310-A8A1-F7B6CC4737C9}" type="parTrans" cxnId="{EBC69644-985B-4D4E-98B4-6834D112E9F0}">
      <dgm:prSet/>
      <dgm:spPr/>
    </dgm:pt>
    <dgm:pt modelId="{870D837E-645A-4F8D-86A0-C10EA26B9EFC}" type="sibTrans" cxnId="{EBC69644-985B-4D4E-98B4-6834D112E9F0}">
      <dgm:prSet/>
      <dgm:spPr/>
    </dgm:pt>
    <dgm:pt modelId="{D9C68814-464F-40A9-8C0C-409F33AD94D0}">
      <dgm:prSet/>
      <dgm:spPr/>
      <dgm:t>
        <a:bodyPr/>
        <a:lstStyle/>
        <a:p>
          <a:r>
            <a:rPr lang="es-HN" dirty="0"/>
            <a:t>Presentación y aprobación  de la auditoria por parte de los dueños y responsables del sistema</a:t>
          </a:r>
        </a:p>
      </dgm:t>
    </dgm:pt>
    <dgm:pt modelId="{51FC9E1B-64D9-4C0C-A355-7B6E8603D336}" type="parTrans" cxnId="{F89ABF6E-96C8-4B96-97AA-42E726ABA5BE}">
      <dgm:prSet/>
      <dgm:spPr/>
    </dgm:pt>
    <dgm:pt modelId="{1029E6BA-6FDC-484C-806E-5383F86FE6E3}" type="sibTrans" cxnId="{F89ABF6E-96C8-4B96-97AA-42E726ABA5BE}">
      <dgm:prSet/>
      <dgm:spPr/>
    </dgm:pt>
    <dgm:pt modelId="{060731CE-7C09-4E79-907E-E908D7D9C624}" type="pres">
      <dgm:prSet presAssocID="{9E6967EF-0885-4C5F-ABAE-038FC5F630A8}" presName="Name0" presStyleCnt="0">
        <dgm:presLayoutVars>
          <dgm:chMax val="7"/>
          <dgm:chPref val="7"/>
          <dgm:dir/>
        </dgm:presLayoutVars>
      </dgm:prSet>
      <dgm:spPr/>
      <dgm:t>
        <a:bodyPr/>
        <a:lstStyle/>
        <a:p>
          <a:endParaRPr lang="es-ES"/>
        </a:p>
      </dgm:t>
    </dgm:pt>
    <dgm:pt modelId="{BFFEDEC9-78B8-4A01-B61E-31FF6FC87AC7}" type="pres">
      <dgm:prSet presAssocID="{9E6967EF-0885-4C5F-ABAE-038FC5F630A8}" presName="Name1" presStyleCnt="0"/>
      <dgm:spPr/>
    </dgm:pt>
    <dgm:pt modelId="{A69099B9-39BF-4B68-B665-5AC07FD85EED}" type="pres">
      <dgm:prSet presAssocID="{9E6967EF-0885-4C5F-ABAE-038FC5F630A8}" presName="cycle" presStyleCnt="0"/>
      <dgm:spPr/>
    </dgm:pt>
    <dgm:pt modelId="{95112549-9799-4BB7-8048-B12FF4298968}" type="pres">
      <dgm:prSet presAssocID="{9E6967EF-0885-4C5F-ABAE-038FC5F630A8}" presName="srcNode" presStyleLbl="node1" presStyleIdx="0" presStyleCnt="5"/>
      <dgm:spPr/>
    </dgm:pt>
    <dgm:pt modelId="{9F34E21C-8B41-4E8D-96B9-C9741638625D}" type="pres">
      <dgm:prSet presAssocID="{9E6967EF-0885-4C5F-ABAE-038FC5F630A8}" presName="conn" presStyleLbl="parChTrans1D2" presStyleIdx="0" presStyleCnt="1"/>
      <dgm:spPr/>
      <dgm:t>
        <a:bodyPr/>
        <a:lstStyle/>
        <a:p>
          <a:endParaRPr lang="es-ES"/>
        </a:p>
      </dgm:t>
    </dgm:pt>
    <dgm:pt modelId="{78D715F3-CFF2-4751-BFC0-A106A7B7FD95}" type="pres">
      <dgm:prSet presAssocID="{9E6967EF-0885-4C5F-ABAE-038FC5F630A8}" presName="extraNode" presStyleLbl="node1" presStyleIdx="0" presStyleCnt="5"/>
      <dgm:spPr/>
    </dgm:pt>
    <dgm:pt modelId="{EEDD9935-0333-41D4-A322-43C9483DBD52}" type="pres">
      <dgm:prSet presAssocID="{9E6967EF-0885-4C5F-ABAE-038FC5F630A8}" presName="dstNode" presStyleLbl="node1" presStyleIdx="0" presStyleCnt="5"/>
      <dgm:spPr/>
    </dgm:pt>
    <dgm:pt modelId="{4272A01E-FDF1-4AC2-87B2-509D396A1AEA}" type="pres">
      <dgm:prSet presAssocID="{743E0186-D572-4DB0-8CDD-B74B7BEB429B}" presName="text_1" presStyleLbl="node1" presStyleIdx="0" presStyleCnt="5">
        <dgm:presLayoutVars>
          <dgm:bulletEnabled val="1"/>
        </dgm:presLayoutVars>
      </dgm:prSet>
      <dgm:spPr/>
      <dgm:t>
        <a:bodyPr/>
        <a:lstStyle/>
        <a:p>
          <a:endParaRPr lang="es-ES"/>
        </a:p>
      </dgm:t>
    </dgm:pt>
    <dgm:pt modelId="{D6DFE46D-4F21-4F90-8F8B-23798C2241E4}" type="pres">
      <dgm:prSet presAssocID="{743E0186-D572-4DB0-8CDD-B74B7BEB429B}" presName="accent_1" presStyleCnt="0"/>
      <dgm:spPr/>
    </dgm:pt>
    <dgm:pt modelId="{768E4E02-85E2-4D7E-864F-A8B5AD1410FE}" type="pres">
      <dgm:prSet presAssocID="{743E0186-D572-4DB0-8CDD-B74B7BEB429B}" presName="accentRepeatNode" presStyleLbl="solidFgAcc1" presStyleIdx="0" presStyleCnt="5"/>
      <dgm:spPr/>
    </dgm:pt>
    <dgm:pt modelId="{1EAA8D17-F092-4833-B1FC-628F6DC86E45}" type="pres">
      <dgm:prSet presAssocID="{C9E0A972-1B2C-479A-BCBC-299AD42AC46F}" presName="text_2" presStyleLbl="node1" presStyleIdx="1" presStyleCnt="5">
        <dgm:presLayoutVars>
          <dgm:bulletEnabled val="1"/>
        </dgm:presLayoutVars>
      </dgm:prSet>
      <dgm:spPr/>
      <dgm:t>
        <a:bodyPr/>
        <a:lstStyle/>
        <a:p>
          <a:endParaRPr lang="es-ES"/>
        </a:p>
      </dgm:t>
    </dgm:pt>
    <dgm:pt modelId="{7FED25DF-B6F5-4423-9583-0BA7D3A52126}" type="pres">
      <dgm:prSet presAssocID="{C9E0A972-1B2C-479A-BCBC-299AD42AC46F}" presName="accent_2" presStyleCnt="0"/>
      <dgm:spPr/>
    </dgm:pt>
    <dgm:pt modelId="{4702E544-0D17-42FD-AE7D-A634F114C274}" type="pres">
      <dgm:prSet presAssocID="{C9E0A972-1B2C-479A-BCBC-299AD42AC46F}" presName="accentRepeatNode" presStyleLbl="solidFgAcc1" presStyleIdx="1" presStyleCnt="5"/>
      <dgm:spPr/>
    </dgm:pt>
    <dgm:pt modelId="{E1C756AE-6BD2-44B6-95CB-AD3E15462189}" type="pres">
      <dgm:prSet presAssocID="{4E2A099A-15C7-42AC-81E2-2EA76B50B0FE}" presName="text_3" presStyleLbl="node1" presStyleIdx="2" presStyleCnt="5">
        <dgm:presLayoutVars>
          <dgm:bulletEnabled val="1"/>
        </dgm:presLayoutVars>
      </dgm:prSet>
      <dgm:spPr/>
      <dgm:t>
        <a:bodyPr/>
        <a:lstStyle/>
        <a:p>
          <a:endParaRPr lang="es-ES"/>
        </a:p>
      </dgm:t>
    </dgm:pt>
    <dgm:pt modelId="{FEE5E6ED-AF5C-4A5D-921D-08230B21D00D}" type="pres">
      <dgm:prSet presAssocID="{4E2A099A-15C7-42AC-81E2-2EA76B50B0FE}" presName="accent_3" presStyleCnt="0"/>
      <dgm:spPr/>
    </dgm:pt>
    <dgm:pt modelId="{3F13DE4B-5B6B-4E9D-BFC8-4F4CE2870125}" type="pres">
      <dgm:prSet presAssocID="{4E2A099A-15C7-42AC-81E2-2EA76B50B0FE}" presName="accentRepeatNode" presStyleLbl="solidFgAcc1" presStyleIdx="2" presStyleCnt="5"/>
      <dgm:spPr/>
    </dgm:pt>
    <dgm:pt modelId="{FE0C5FDE-B7EC-4DBF-86F4-F376C48307E7}" type="pres">
      <dgm:prSet presAssocID="{6A95BB6F-A475-4706-99EB-F37F9F19D32B}" presName="text_4" presStyleLbl="node1" presStyleIdx="3" presStyleCnt="5">
        <dgm:presLayoutVars>
          <dgm:bulletEnabled val="1"/>
        </dgm:presLayoutVars>
      </dgm:prSet>
      <dgm:spPr/>
      <dgm:t>
        <a:bodyPr/>
        <a:lstStyle/>
        <a:p>
          <a:endParaRPr lang="es-ES"/>
        </a:p>
      </dgm:t>
    </dgm:pt>
    <dgm:pt modelId="{FE405154-3903-4897-A073-D0B1CC8230BC}" type="pres">
      <dgm:prSet presAssocID="{6A95BB6F-A475-4706-99EB-F37F9F19D32B}" presName="accent_4" presStyleCnt="0"/>
      <dgm:spPr/>
    </dgm:pt>
    <dgm:pt modelId="{804B1C96-C4F4-4D12-A51D-7D6090E19569}" type="pres">
      <dgm:prSet presAssocID="{6A95BB6F-A475-4706-99EB-F37F9F19D32B}" presName="accentRepeatNode" presStyleLbl="solidFgAcc1" presStyleIdx="3" presStyleCnt="5"/>
      <dgm:spPr/>
    </dgm:pt>
    <dgm:pt modelId="{20346E35-7648-42C1-A597-64D572396564}" type="pres">
      <dgm:prSet presAssocID="{D9C68814-464F-40A9-8C0C-409F33AD94D0}" presName="text_5" presStyleLbl="node1" presStyleIdx="4" presStyleCnt="5">
        <dgm:presLayoutVars>
          <dgm:bulletEnabled val="1"/>
        </dgm:presLayoutVars>
      </dgm:prSet>
      <dgm:spPr/>
      <dgm:t>
        <a:bodyPr/>
        <a:lstStyle/>
        <a:p>
          <a:endParaRPr lang="es-ES"/>
        </a:p>
      </dgm:t>
    </dgm:pt>
    <dgm:pt modelId="{E5C01664-EE23-4A48-B56A-640A6B6DD0D1}" type="pres">
      <dgm:prSet presAssocID="{D9C68814-464F-40A9-8C0C-409F33AD94D0}" presName="accent_5" presStyleCnt="0"/>
      <dgm:spPr/>
    </dgm:pt>
    <dgm:pt modelId="{1F0325CA-9713-4828-8D80-4F54E0FC19C4}" type="pres">
      <dgm:prSet presAssocID="{D9C68814-464F-40A9-8C0C-409F33AD94D0}" presName="accentRepeatNode" presStyleLbl="solidFgAcc1" presStyleIdx="4" presStyleCnt="5"/>
      <dgm:spPr/>
    </dgm:pt>
  </dgm:ptLst>
  <dgm:cxnLst>
    <dgm:cxn modelId="{79EB4902-07E3-4F42-89FA-B37D0E1AE2CB}" type="presOf" srcId="{C9E0A972-1B2C-479A-BCBC-299AD42AC46F}" destId="{1EAA8D17-F092-4833-B1FC-628F6DC86E45}" srcOrd="0" destOrd="0" presId="urn:microsoft.com/office/officeart/2008/layout/VerticalCurvedList"/>
    <dgm:cxn modelId="{50DB4D05-6255-4878-9BA6-9465F2A8B14E}" type="presOf" srcId="{743E0186-D572-4DB0-8CDD-B74B7BEB429B}" destId="{4272A01E-FDF1-4AC2-87B2-509D396A1AEA}" srcOrd="0" destOrd="0" presId="urn:microsoft.com/office/officeart/2008/layout/VerticalCurvedList"/>
    <dgm:cxn modelId="{EBC69644-985B-4D4E-98B4-6834D112E9F0}" srcId="{9E6967EF-0885-4C5F-ABAE-038FC5F630A8}" destId="{6A95BB6F-A475-4706-99EB-F37F9F19D32B}" srcOrd="3" destOrd="0" parTransId="{738696C8-E4E7-4310-A8A1-F7B6CC4737C9}" sibTransId="{870D837E-645A-4F8D-86A0-C10EA26B9EFC}"/>
    <dgm:cxn modelId="{FD3F0270-D29D-41C5-B5C9-A1D7EB37B690}" type="presOf" srcId="{637A4A9F-B4B8-49FD-AB94-C8B9D15F283B}" destId="{9F34E21C-8B41-4E8D-96B9-C9741638625D}" srcOrd="0" destOrd="0" presId="urn:microsoft.com/office/officeart/2008/layout/VerticalCurvedList"/>
    <dgm:cxn modelId="{DADB86F8-0592-443A-B098-225D2D6914AF}" type="presOf" srcId="{9E6967EF-0885-4C5F-ABAE-038FC5F630A8}" destId="{060731CE-7C09-4E79-907E-E908D7D9C624}" srcOrd="0" destOrd="0" presId="urn:microsoft.com/office/officeart/2008/layout/VerticalCurvedList"/>
    <dgm:cxn modelId="{BC5AFC4A-464A-4F62-A5E2-921EBAEE6905}" srcId="{9E6967EF-0885-4C5F-ABAE-038FC5F630A8}" destId="{4E2A099A-15C7-42AC-81E2-2EA76B50B0FE}" srcOrd="2" destOrd="0" parTransId="{E7009AA7-A9FC-445A-8D0D-B217708BEC64}" sibTransId="{6F0AF03F-6386-4612-A354-F7B42ACD958F}"/>
    <dgm:cxn modelId="{1969EEE6-F269-43CD-818A-B7FDB3BD4F7A}" type="presOf" srcId="{4E2A099A-15C7-42AC-81E2-2EA76B50B0FE}" destId="{E1C756AE-6BD2-44B6-95CB-AD3E15462189}" srcOrd="0" destOrd="0" presId="urn:microsoft.com/office/officeart/2008/layout/VerticalCurvedList"/>
    <dgm:cxn modelId="{7ECC91CA-F864-479A-861F-B7D90F56E124}" type="presOf" srcId="{D9C68814-464F-40A9-8C0C-409F33AD94D0}" destId="{20346E35-7648-42C1-A597-64D572396564}" srcOrd="0" destOrd="0" presId="urn:microsoft.com/office/officeart/2008/layout/VerticalCurvedList"/>
    <dgm:cxn modelId="{CACB9891-0D52-46CC-B1F1-EE399544F619}" srcId="{9E6967EF-0885-4C5F-ABAE-038FC5F630A8}" destId="{C9E0A972-1B2C-479A-BCBC-299AD42AC46F}" srcOrd="1" destOrd="0" parTransId="{B5FEBC9F-D9A2-4F4A-A95E-1E2C86BEFAEF}" sibTransId="{DD6A5E44-C63E-4331-982D-590F4D2F66E3}"/>
    <dgm:cxn modelId="{F89ABF6E-96C8-4B96-97AA-42E726ABA5BE}" srcId="{9E6967EF-0885-4C5F-ABAE-038FC5F630A8}" destId="{D9C68814-464F-40A9-8C0C-409F33AD94D0}" srcOrd="4" destOrd="0" parTransId="{51FC9E1B-64D9-4C0C-A355-7B6E8603D336}" sibTransId="{1029E6BA-6FDC-484C-806E-5383F86FE6E3}"/>
    <dgm:cxn modelId="{42DCE816-EDC6-41CC-BCA9-393344BB302E}" type="presOf" srcId="{6A95BB6F-A475-4706-99EB-F37F9F19D32B}" destId="{FE0C5FDE-B7EC-4DBF-86F4-F376C48307E7}" srcOrd="0" destOrd="0" presId="urn:microsoft.com/office/officeart/2008/layout/VerticalCurvedList"/>
    <dgm:cxn modelId="{8AF2BE2A-0862-4D2B-9847-EBBB00D65413}" srcId="{9E6967EF-0885-4C5F-ABAE-038FC5F630A8}" destId="{743E0186-D572-4DB0-8CDD-B74B7BEB429B}" srcOrd="0" destOrd="0" parTransId="{E2AF7124-A6E5-43F8-A7E2-16CAA08556A3}" sibTransId="{637A4A9F-B4B8-49FD-AB94-C8B9D15F283B}"/>
    <dgm:cxn modelId="{CF2423A5-5E42-4891-906F-BEC81FA86742}" type="presParOf" srcId="{060731CE-7C09-4E79-907E-E908D7D9C624}" destId="{BFFEDEC9-78B8-4A01-B61E-31FF6FC87AC7}" srcOrd="0" destOrd="0" presId="urn:microsoft.com/office/officeart/2008/layout/VerticalCurvedList"/>
    <dgm:cxn modelId="{A3A73060-2380-4AF1-BEEC-1C6B8BB15BFC}" type="presParOf" srcId="{BFFEDEC9-78B8-4A01-B61E-31FF6FC87AC7}" destId="{A69099B9-39BF-4B68-B665-5AC07FD85EED}" srcOrd="0" destOrd="0" presId="urn:microsoft.com/office/officeart/2008/layout/VerticalCurvedList"/>
    <dgm:cxn modelId="{C471B338-9AA1-4E88-B449-250A0335A345}" type="presParOf" srcId="{A69099B9-39BF-4B68-B665-5AC07FD85EED}" destId="{95112549-9799-4BB7-8048-B12FF4298968}" srcOrd="0" destOrd="0" presId="urn:microsoft.com/office/officeart/2008/layout/VerticalCurvedList"/>
    <dgm:cxn modelId="{7DD0C470-4136-4EAB-873A-4AE17BE2C84D}" type="presParOf" srcId="{A69099B9-39BF-4B68-B665-5AC07FD85EED}" destId="{9F34E21C-8B41-4E8D-96B9-C9741638625D}" srcOrd="1" destOrd="0" presId="urn:microsoft.com/office/officeart/2008/layout/VerticalCurvedList"/>
    <dgm:cxn modelId="{8F55EBF2-FE03-45F4-9212-6175969F0767}" type="presParOf" srcId="{A69099B9-39BF-4B68-B665-5AC07FD85EED}" destId="{78D715F3-CFF2-4751-BFC0-A106A7B7FD95}" srcOrd="2" destOrd="0" presId="urn:microsoft.com/office/officeart/2008/layout/VerticalCurvedList"/>
    <dgm:cxn modelId="{22EE2B57-3101-4C37-A6DF-1C0120F8524A}" type="presParOf" srcId="{A69099B9-39BF-4B68-B665-5AC07FD85EED}" destId="{EEDD9935-0333-41D4-A322-43C9483DBD52}" srcOrd="3" destOrd="0" presId="urn:microsoft.com/office/officeart/2008/layout/VerticalCurvedList"/>
    <dgm:cxn modelId="{DEED0735-62CF-46F9-9868-698D4959E034}" type="presParOf" srcId="{BFFEDEC9-78B8-4A01-B61E-31FF6FC87AC7}" destId="{4272A01E-FDF1-4AC2-87B2-509D396A1AEA}" srcOrd="1" destOrd="0" presId="urn:microsoft.com/office/officeart/2008/layout/VerticalCurvedList"/>
    <dgm:cxn modelId="{68A02EC2-2FA6-41D9-B20A-0DF0384E1F66}" type="presParOf" srcId="{BFFEDEC9-78B8-4A01-B61E-31FF6FC87AC7}" destId="{D6DFE46D-4F21-4F90-8F8B-23798C2241E4}" srcOrd="2" destOrd="0" presId="urn:microsoft.com/office/officeart/2008/layout/VerticalCurvedList"/>
    <dgm:cxn modelId="{BC9B5350-EA4E-4636-9D11-8426BD33885E}" type="presParOf" srcId="{D6DFE46D-4F21-4F90-8F8B-23798C2241E4}" destId="{768E4E02-85E2-4D7E-864F-A8B5AD1410FE}" srcOrd="0" destOrd="0" presId="urn:microsoft.com/office/officeart/2008/layout/VerticalCurvedList"/>
    <dgm:cxn modelId="{A97A3D43-B3A5-45FF-80EF-7C0C2154E69E}" type="presParOf" srcId="{BFFEDEC9-78B8-4A01-B61E-31FF6FC87AC7}" destId="{1EAA8D17-F092-4833-B1FC-628F6DC86E45}" srcOrd="3" destOrd="0" presId="urn:microsoft.com/office/officeart/2008/layout/VerticalCurvedList"/>
    <dgm:cxn modelId="{B412EBDB-93FC-4996-B11B-0AEDBD2E4EE9}" type="presParOf" srcId="{BFFEDEC9-78B8-4A01-B61E-31FF6FC87AC7}" destId="{7FED25DF-B6F5-4423-9583-0BA7D3A52126}" srcOrd="4" destOrd="0" presId="urn:microsoft.com/office/officeart/2008/layout/VerticalCurvedList"/>
    <dgm:cxn modelId="{46EEB60C-92ED-44AB-AB2F-46D8A06777CF}" type="presParOf" srcId="{7FED25DF-B6F5-4423-9583-0BA7D3A52126}" destId="{4702E544-0D17-42FD-AE7D-A634F114C274}" srcOrd="0" destOrd="0" presId="urn:microsoft.com/office/officeart/2008/layout/VerticalCurvedList"/>
    <dgm:cxn modelId="{C5E264EE-DCDD-434A-AA53-BADE24705D3F}" type="presParOf" srcId="{BFFEDEC9-78B8-4A01-B61E-31FF6FC87AC7}" destId="{E1C756AE-6BD2-44B6-95CB-AD3E15462189}" srcOrd="5" destOrd="0" presId="urn:microsoft.com/office/officeart/2008/layout/VerticalCurvedList"/>
    <dgm:cxn modelId="{F7E03CED-22DD-4FF2-B1B4-BECFF59965A1}" type="presParOf" srcId="{BFFEDEC9-78B8-4A01-B61E-31FF6FC87AC7}" destId="{FEE5E6ED-AF5C-4A5D-921D-08230B21D00D}" srcOrd="6" destOrd="0" presId="urn:microsoft.com/office/officeart/2008/layout/VerticalCurvedList"/>
    <dgm:cxn modelId="{5820E3FC-1944-47F0-A632-5DA342082360}" type="presParOf" srcId="{FEE5E6ED-AF5C-4A5D-921D-08230B21D00D}" destId="{3F13DE4B-5B6B-4E9D-BFC8-4F4CE2870125}" srcOrd="0" destOrd="0" presId="urn:microsoft.com/office/officeart/2008/layout/VerticalCurvedList"/>
    <dgm:cxn modelId="{DD61BF65-224A-4DBE-AD2C-49FFE7E7309E}" type="presParOf" srcId="{BFFEDEC9-78B8-4A01-B61E-31FF6FC87AC7}" destId="{FE0C5FDE-B7EC-4DBF-86F4-F376C48307E7}" srcOrd="7" destOrd="0" presId="urn:microsoft.com/office/officeart/2008/layout/VerticalCurvedList"/>
    <dgm:cxn modelId="{40E7C321-0425-4E8E-A552-A8FC79A14275}" type="presParOf" srcId="{BFFEDEC9-78B8-4A01-B61E-31FF6FC87AC7}" destId="{FE405154-3903-4897-A073-D0B1CC8230BC}" srcOrd="8" destOrd="0" presId="urn:microsoft.com/office/officeart/2008/layout/VerticalCurvedList"/>
    <dgm:cxn modelId="{6CDCAD0A-41DA-4B0A-8B3A-250B1C876D7D}" type="presParOf" srcId="{FE405154-3903-4897-A073-D0B1CC8230BC}" destId="{804B1C96-C4F4-4D12-A51D-7D6090E19569}" srcOrd="0" destOrd="0" presId="urn:microsoft.com/office/officeart/2008/layout/VerticalCurvedList"/>
    <dgm:cxn modelId="{841D925B-C359-4354-B8AE-B3BAAEE5B99C}" type="presParOf" srcId="{BFFEDEC9-78B8-4A01-B61E-31FF6FC87AC7}" destId="{20346E35-7648-42C1-A597-64D572396564}" srcOrd="9" destOrd="0" presId="urn:microsoft.com/office/officeart/2008/layout/VerticalCurvedList"/>
    <dgm:cxn modelId="{850136FD-C4D7-4062-A93E-F14676362D41}" type="presParOf" srcId="{BFFEDEC9-78B8-4A01-B61E-31FF6FC87AC7}" destId="{E5C01664-EE23-4A48-B56A-640A6B6DD0D1}" srcOrd="10" destOrd="0" presId="urn:microsoft.com/office/officeart/2008/layout/VerticalCurvedList"/>
    <dgm:cxn modelId="{2C198CB8-73C7-4718-B2C4-DDE2599205D9}" type="presParOf" srcId="{E5C01664-EE23-4A48-B56A-640A6B6DD0D1}" destId="{1F0325CA-9713-4828-8D80-4F54E0FC19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1C77C-0ACD-4024-8DBC-6CDBB01FE0D5}">
      <dsp:nvSpPr>
        <dsp:cNvPr id="0" name=""/>
        <dsp:cNvSpPr/>
      </dsp:nvSpPr>
      <dsp:spPr>
        <a:xfrm>
          <a:off x="0" y="344729"/>
          <a:ext cx="10394950" cy="50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28DB8B-4FFB-407F-BED5-9023A97277C5}">
      <dsp:nvSpPr>
        <dsp:cNvPr id="0" name=""/>
        <dsp:cNvSpPr/>
      </dsp:nvSpPr>
      <dsp:spPr>
        <a:xfrm>
          <a:off x="519747" y="49529"/>
          <a:ext cx="7276465"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033" tIns="0" rIns="275033" bIns="0" numCol="1" spcCol="1270" anchor="ctr" anchorCtr="0">
          <a:noAutofit/>
        </a:bodyPr>
        <a:lstStyle/>
        <a:p>
          <a:pPr lvl="0" algn="l" defTabSz="889000">
            <a:lnSpc>
              <a:spcPct val="90000"/>
            </a:lnSpc>
            <a:spcBef>
              <a:spcPct val="0"/>
            </a:spcBef>
            <a:spcAft>
              <a:spcPct val="35000"/>
            </a:spcAft>
          </a:pPr>
          <a:r>
            <a:rPr lang="es-HN" sz="2000" kern="1200" dirty="0"/>
            <a:t>Alta de empleados</a:t>
          </a:r>
        </a:p>
      </dsp:txBody>
      <dsp:txXfrm>
        <a:off x="548568" y="78350"/>
        <a:ext cx="7218823" cy="532758"/>
      </dsp:txXfrm>
    </dsp:sp>
    <dsp:sp modelId="{50BD2911-D06E-4BD7-9B6C-B6CFF0CDCEA8}">
      <dsp:nvSpPr>
        <dsp:cNvPr id="0" name=""/>
        <dsp:cNvSpPr/>
      </dsp:nvSpPr>
      <dsp:spPr>
        <a:xfrm>
          <a:off x="0" y="1251929"/>
          <a:ext cx="10394950" cy="50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19D2CE-03FA-4BE4-9A12-5CB05EDF8AE5}">
      <dsp:nvSpPr>
        <dsp:cNvPr id="0" name=""/>
        <dsp:cNvSpPr/>
      </dsp:nvSpPr>
      <dsp:spPr>
        <a:xfrm>
          <a:off x="519747" y="956729"/>
          <a:ext cx="7276465"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033" tIns="0" rIns="275033" bIns="0" numCol="1" spcCol="1270" anchor="ctr" anchorCtr="0">
          <a:noAutofit/>
        </a:bodyPr>
        <a:lstStyle/>
        <a:p>
          <a:pPr lvl="0" algn="l" defTabSz="889000">
            <a:lnSpc>
              <a:spcPct val="90000"/>
            </a:lnSpc>
            <a:spcBef>
              <a:spcPct val="0"/>
            </a:spcBef>
            <a:spcAft>
              <a:spcPct val="35000"/>
            </a:spcAft>
          </a:pPr>
          <a:r>
            <a:rPr lang="es-HN" sz="2000" kern="1200" dirty="0"/>
            <a:t>Baja de empleados</a:t>
          </a:r>
        </a:p>
      </dsp:txBody>
      <dsp:txXfrm>
        <a:off x="548568" y="985550"/>
        <a:ext cx="7218823" cy="532758"/>
      </dsp:txXfrm>
    </dsp:sp>
    <dsp:sp modelId="{C052A17E-B33E-408C-A6B8-7171AF87D893}">
      <dsp:nvSpPr>
        <dsp:cNvPr id="0" name=""/>
        <dsp:cNvSpPr/>
      </dsp:nvSpPr>
      <dsp:spPr>
        <a:xfrm>
          <a:off x="0" y="2159129"/>
          <a:ext cx="10394950" cy="113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6764" tIns="416560" rIns="806764" bIns="142240" numCol="1" spcCol="1270" anchor="t" anchorCtr="0">
          <a:noAutofit/>
        </a:bodyPr>
        <a:lstStyle/>
        <a:p>
          <a:pPr marL="228600" lvl="1" indent="-228600" algn="l" defTabSz="889000">
            <a:lnSpc>
              <a:spcPct val="90000"/>
            </a:lnSpc>
            <a:spcBef>
              <a:spcPct val="0"/>
            </a:spcBef>
            <a:spcAft>
              <a:spcPct val="15000"/>
            </a:spcAft>
            <a:buChar char="••"/>
          </a:pPr>
          <a:r>
            <a:rPr lang="es-HN" sz="2000" kern="1200" dirty="0"/>
            <a:t>La organización debe definir con claridad cuales son los distintos niveles de acceso a los servicios y recursos</a:t>
          </a:r>
        </a:p>
      </dsp:txBody>
      <dsp:txXfrm>
        <a:off x="0" y="2159129"/>
        <a:ext cx="10394950" cy="1134000"/>
      </dsp:txXfrm>
    </dsp:sp>
    <dsp:sp modelId="{006DE8A9-2CB8-4806-9828-89E4EA923619}">
      <dsp:nvSpPr>
        <dsp:cNvPr id="0" name=""/>
        <dsp:cNvSpPr/>
      </dsp:nvSpPr>
      <dsp:spPr>
        <a:xfrm>
          <a:off x="519747" y="1863929"/>
          <a:ext cx="7276465"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033" tIns="0" rIns="275033" bIns="0" numCol="1" spcCol="1270" anchor="ctr" anchorCtr="0">
          <a:noAutofit/>
        </a:bodyPr>
        <a:lstStyle/>
        <a:p>
          <a:pPr lvl="0" algn="l" defTabSz="889000">
            <a:lnSpc>
              <a:spcPct val="90000"/>
            </a:lnSpc>
            <a:spcBef>
              <a:spcPct val="0"/>
            </a:spcBef>
            <a:spcAft>
              <a:spcPct val="35000"/>
            </a:spcAft>
          </a:pPr>
          <a:r>
            <a:rPr lang="es-HN" sz="2000" kern="1200" dirty="0"/>
            <a:t>Funciones, obligaciones y derechos de los usuarios</a:t>
          </a:r>
        </a:p>
      </dsp:txBody>
      <dsp:txXfrm>
        <a:off x="548568" y="1892750"/>
        <a:ext cx="7218823" cy="532758"/>
      </dsp:txXfrm>
    </dsp:sp>
    <dsp:sp modelId="{7BB2A8EE-D353-406D-AC16-FD966FD05DBF}">
      <dsp:nvSpPr>
        <dsp:cNvPr id="0" name=""/>
        <dsp:cNvSpPr/>
      </dsp:nvSpPr>
      <dsp:spPr>
        <a:xfrm>
          <a:off x="0" y="3696330"/>
          <a:ext cx="10394950" cy="504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B27442-CB56-4851-9FCB-8C7C21033C10}">
      <dsp:nvSpPr>
        <dsp:cNvPr id="0" name=""/>
        <dsp:cNvSpPr/>
      </dsp:nvSpPr>
      <dsp:spPr>
        <a:xfrm>
          <a:off x="519747" y="3401130"/>
          <a:ext cx="7276465"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5033" tIns="0" rIns="275033" bIns="0" numCol="1" spcCol="1270" anchor="ctr" anchorCtr="0">
          <a:noAutofit/>
        </a:bodyPr>
        <a:lstStyle/>
        <a:p>
          <a:pPr lvl="0" algn="l" defTabSz="889000">
            <a:lnSpc>
              <a:spcPct val="90000"/>
            </a:lnSpc>
            <a:spcBef>
              <a:spcPct val="0"/>
            </a:spcBef>
            <a:spcAft>
              <a:spcPct val="35000"/>
            </a:spcAft>
          </a:pPr>
          <a:r>
            <a:rPr lang="es-HN" sz="2000" kern="1200" dirty="0"/>
            <a:t>Formación y sensibilización de los usuarios</a:t>
          </a:r>
        </a:p>
      </dsp:txBody>
      <dsp:txXfrm>
        <a:off x="548568" y="3429951"/>
        <a:ext cx="7218823"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78279-BA59-4D39-966F-F4AE2CC922C1}">
      <dsp:nvSpPr>
        <dsp:cNvPr id="0" name=""/>
        <dsp:cNvSpPr/>
      </dsp:nvSpPr>
      <dsp:spPr>
        <a:xfrm>
          <a:off x="-5288447" y="-809931"/>
          <a:ext cx="6297370" cy="6297370"/>
        </a:xfrm>
        <a:prstGeom prst="blockArc">
          <a:avLst>
            <a:gd name="adj1" fmla="val 18900000"/>
            <a:gd name="adj2" fmla="val 2700000"/>
            <a:gd name="adj3" fmla="val 343"/>
          </a:avLst>
        </a:pr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D4892E-4585-4045-9215-C2CED8D96C6A}">
      <dsp:nvSpPr>
        <dsp:cNvPr id="0" name=""/>
        <dsp:cNvSpPr/>
      </dsp:nvSpPr>
      <dsp:spPr>
        <a:xfrm>
          <a:off x="441230" y="292250"/>
          <a:ext cx="9888843" cy="584875"/>
        </a:xfrm>
        <a:prstGeom prst="rect">
          <a:avLst/>
        </a:prstGeom>
        <a:blipFill rotWithShape="0">
          <a:blip xmlns:r="http://schemas.openxmlformats.org/officeDocument/2006/relationships" r:embed="rId1">
            <a:duotone>
              <a:schemeClr val="accent2">
                <a:hueOff val="0"/>
                <a:satOff val="0"/>
                <a:lumOff val="0"/>
                <a:alphaOff val="0"/>
                <a:shade val="88000"/>
                <a:lumMod val="88000"/>
              </a:schemeClr>
              <a:schemeClr val="accent2">
                <a:hueOff val="0"/>
                <a:satOff val="0"/>
                <a:lumOff val="0"/>
                <a:alphaOff val="0"/>
              </a:schemeClr>
            </a:duotone>
          </a:blip>
          <a:tile tx="0" ty="0" sx="100000" sy="100000" flip="none" algn="tl"/>
        </a:blipFill>
        <a:ln>
          <a:noFill/>
        </a:ln>
        <a:effectLst>
          <a:outerShdw blurRad="25400" dist="127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4245" tIns="45720" rIns="45720" bIns="45720" numCol="1" spcCol="1270" anchor="ctr" anchorCtr="0">
          <a:noAutofit/>
        </a:bodyPr>
        <a:lstStyle/>
        <a:p>
          <a:pPr lvl="0" algn="l" defTabSz="800100">
            <a:lnSpc>
              <a:spcPct val="90000"/>
            </a:lnSpc>
            <a:spcBef>
              <a:spcPct val="0"/>
            </a:spcBef>
            <a:spcAft>
              <a:spcPct val="35000"/>
            </a:spcAft>
          </a:pPr>
          <a:r>
            <a:rPr lang="es-HN" sz="1800" b="1" kern="1200" dirty="0">
              <a:latin typeface="Arial" panose="020B0604020202020204" pitchFamily="34" charset="0"/>
              <a:cs typeface="Arial" panose="020B0604020202020204" pitchFamily="34" charset="0"/>
            </a:rPr>
            <a:t>Evaluación de productos de acuerdo a las necesidades y requisitos del sistema informático</a:t>
          </a:r>
        </a:p>
      </dsp:txBody>
      <dsp:txXfrm>
        <a:off x="441230" y="292250"/>
        <a:ext cx="9888843" cy="584875"/>
      </dsp:txXfrm>
    </dsp:sp>
    <dsp:sp modelId="{B930F7CB-804F-4A6D-9D49-4A3ACEBA8A52}">
      <dsp:nvSpPr>
        <dsp:cNvPr id="0" name=""/>
        <dsp:cNvSpPr/>
      </dsp:nvSpPr>
      <dsp:spPr>
        <a:xfrm>
          <a:off x="75682" y="219141"/>
          <a:ext cx="731094" cy="731094"/>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993DF6A6-1350-411E-8BAA-EAF832EBD50B}">
      <dsp:nvSpPr>
        <dsp:cNvPr id="0" name=""/>
        <dsp:cNvSpPr/>
      </dsp:nvSpPr>
      <dsp:spPr>
        <a:xfrm>
          <a:off x="860334" y="1169283"/>
          <a:ext cx="9469738" cy="584875"/>
        </a:xfrm>
        <a:prstGeom prst="rect">
          <a:avLst/>
        </a:prstGeom>
        <a:blipFill rotWithShape="0">
          <a:blip xmlns:r="http://schemas.openxmlformats.org/officeDocument/2006/relationships" r:embed="rId1">
            <a:duotone>
              <a:schemeClr val="accent3">
                <a:hueOff val="0"/>
                <a:satOff val="0"/>
                <a:lumOff val="0"/>
                <a:alphaOff val="0"/>
                <a:shade val="88000"/>
                <a:lumMod val="88000"/>
              </a:schemeClr>
              <a:schemeClr val="accent3">
                <a:hueOff val="0"/>
                <a:satOff val="0"/>
                <a:lumOff val="0"/>
                <a:alphaOff val="0"/>
              </a:schemeClr>
            </a:duotone>
          </a:blip>
          <a:tile tx="0" ty="0" sx="100000" sy="100000" flip="none" algn="tl"/>
        </a:blipFill>
        <a:ln>
          <a:noFill/>
        </a:ln>
        <a:effectLst>
          <a:outerShdw blurRad="25400" dist="127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4245" tIns="45720" rIns="45720" bIns="45720" numCol="1" spcCol="1270" anchor="ctr" anchorCtr="0">
          <a:noAutofit/>
        </a:bodyPr>
        <a:lstStyle/>
        <a:p>
          <a:pPr lvl="0" algn="l" defTabSz="800100">
            <a:lnSpc>
              <a:spcPct val="90000"/>
            </a:lnSpc>
            <a:spcBef>
              <a:spcPct val="0"/>
            </a:spcBef>
            <a:spcAft>
              <a:spcPct val="35000"/>
            </a:spcAft>
          </a:pPr>
          <a:r>
            <a:rPr lang="es-HN" sz="1800" b="1" kern="1200" dirty="0">
              <a:latin typeface="Arial" panose="020B0604020202020204" pitchFamily="34" charset="0"/>
              <a:cs typeface="Arial" panose="020B0604020202020204" pitchFamily="34" charset="0"/>
            </a:rPr>
            <a:t>Evaluación de proveedores y del nivel  de servicio que ofrecen:  garantías, mantenimiento</a:t>
          </a:r>
        </a:p>
      </dsp:txBody>
      <dsp:txXfrm>
        <a:off x="860334" y="1169283"/>
        <a:ext cx="9469738" cy="584875"/>
      </dsp:txXfrm>
    </dsp:sp>
    <dsp:sp modelId="{819AA9FF-ED04-418D-B226-2D8EEA693400}">
      <dsp:nvSpPr>
        <dsp:cNvPr id="0" name=""/>
        <dsp:cNvSpPr/>
      </dsp:nvSpPr>
      <dsp:spPr>
        <a:xfrm>
          <a:off x="494787" y="1096173"/>
          <a:ext cx="731094" cy="731094"/>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670B0376-88D0-4650-88FD-A3D72D28220E}">
      <dsp:nvSpPr>
        <dsp:cNvPr id="0" name=""/>
        <dsp:cNvSpPr/>
      </dsp:nvSpPr>
      <dsp:spPr>
        <a:xfrm>
          <a:off x="988966" y="2046316"/>
          <a:ext cx="9341107" cy="584875"/>
        </a:xfrm>
        <a:prstGeom prst="rect">
          <a:avLst/>
        </a:prstGeom>
        <a:blipFill rotWithShape="0">
          <a:blip xmlns:r="http://schemas.openxmlformats.org/officeDocument/2006/relationships" r:embed="rId1">
            <a:duotone>
              <a:schemeClr val="accent4">
                <a:hueOff val="0"/>
                <a:satOff val="0"/>
                <a:lumOff val="0"/>
                <a:alphaOff val="0"/>
                <a:shade val="88000"/>
                <a:lumMod val="88000"/>
              </a:schemeClr>
              <a:schemeClr val="accent4">
                <a:hueOff val="0"/>
                <a:satOff val="0"/>
                <a:lumOff val="0"/>
                <a:alphaOff val="0"/>
              </a:schemeClr>
            </a:duotone>
          </a:blip>
          <a:tile tx="0" ty="0" sx="100000" sy="100000" flip="none" algn="tl"/>
        </a:blipFill>
        <a:ln>
          <a:noFill/>
        </a:ln>
        <a:effectLst>
          <a:outerShdw blurRad="25400" dist="127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4245" tIns="45720" rIns="45720" bIns="45720" numCol="1" spcCol="1270" anchor="ctr" anchorCtr="0">
          <a:noAutofit/>
        </a:bodyPr>
        <a:lstStyle/>
        <a:p>
          <a:pPr lvl="0" algn="l" defTabSz="800100">
            <a:lnSpc>
              <a:spcPct val="90000"/>
            </a:lnSpc>
            <a:spcBef>
              <a:spcPct val="0"/>
            </a:spcBef>
            <a:spcAft>
              <a:spcPct val="35000"/>
            </a:spcAft>
          </a:pPr>
          <a:r>
            <a:rPr lang="es-HN" sz="1800" b="1" kern="1200" dirty="0">
              <a:latin typeface="Arial" panose="020B0604020202020204" pitchFamily="34" charset="0"/>
              <a:cs typeface="Arial" panose="020B0604020202020204" pitchFamily="34" charset="0"/>
            </a:rPr>
            <a:t>Análisis comparativo de ofertas</a:t>
          </a:r>
        </a:p>
      </dsp:txBody>
      <dsp:txXfrm>
        <a:off x="988966" y="2046316"/>
        <a:ext cx="9341107" cy="584875"/>
      </dsp:txXfrm>
    </dsp:sp>
    <dsp:sp modelId="{A48FD559-8FC6-4216-8C99-D9302183B165}">
      <dsp:nvSpPr>
        <dsp:cNvPr id="0" name=""/>
        <dsp:cNvSpPr/>
      </dsp:nvSpPr>
      <dsp:spPr>
        <a:xfrm>
          <a:off x="623419" y="1973206"/>
          <a:ext cx="731094" cy="731094"/>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98692ED0-B132-42BF-84D2-1995F2E7CCE2}">
      <dsp:nvSpPr>
        <dsp:cNvPr id="0" name=""/>
        <dsp:cNvSpPr/>
      </dsp:nvSpPr>
      <dsp:spPr>
        <a:xfrm>
          <a:off x="860334" y="2923348"/>
          <a:ext cx="9469738" cy="584875"/>
        </a:xfrm>
        <a:prstGeom prst="rect">
          <a:avLst/>
        </a:prstGeom>
        <a:blipFill rotWithShape="0">
          <a:blip xmlns:r="http://schemas.openxmlformats.org/officeDocument/2006/relationships" r:embed="rId1">
            <a:duotone>
              <a:schemeClr val="accent5">
                <a:hueOff val="0"/>
                <a:satOff val="0"/>
                <a:lumOff val="0"/>
                <a:alphaOff val="0"/>
                <a:shade val="88000"/>
                <a:lumMod val="88000"/>
              </a:schemeClr>
              <a:schemeClr val="accent5">
                <a:hueOff val="0"/>
                <a:satOff val="0"/>
                <a:lumOff val="0"/>
                <a:alphaOff val="0"/>
              </a:schemeClr>
            </a:duotone>
          </a:blip>
          <a:tile tx="0" ty="0" sx="100000" sy="100000" flip="none" algn="tl"/>
        </a:blipFill>
        <a:ln>
          <a:noFill/>
        </a:ln>
        <a:effectLst>
          <a:outerShdw blurRad="25400" dist="127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4245" tIns="45720" rIns="45720" bIns="45720" numCol="1" spcCol="1270" anchor="ctr" anchorCtr="0">
          <a:noAutofit/>
        </a:bodyPr>
        <a:lstStyle/>
        <a:p>
          <a:pPr lvl="0" algn="l" defTabSz="800100">
            <a:lnSpc>
              <a:spcPct val="90000"/>
            </a:lnSpc>
            <a:spcBef>
              <a:spcPct val="0"/>
            </a:spcBef>
            <a:spcAft>
              <a:spcPct val="35000"/>
            </a:spcAft>
          </a:pPr>
          <a:r>
            <a:rPr lang="es-HN" sz="1800" b="1" kern="1200" dirty="0">
              <a:latin typeface="Arial" panose="020B0604020202020204" pitchFamily="34" charset="0"/>
              <a:cs typeface="Arial" panose="020B0604020202020204" pitchFamily="34" charset="0"/>
            </a:rPr>
            <a:t>Instalación  y configuración de los productos </a:t>
          </a:r>
        </a:p>
      </dsp:txBody>
      <dsp:txXfrm>
        <a:off x="860334" y="2923348"/>
        <a:ext cx="9469738" cy="584875"/>
      </dsp:txXfrm>
    </dsp:sp>
    <dsp:sp modelId="{13BED5EE-A96A-4C6C-ABAF-60150C41F2DC}">
      <dsp:nvSpPr>
        <dsp:cNvPr id="0" name=""/>
        <dsp:cNvSpPr/>
      </dsp:nvSpPr>
      <dsp:spPr>
        <a:xfrm>
          <a:off x="494787" y="2850239"/>
          <a:ext cx="731094" cy="731094"/>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 modelId="{962FB94B-F13E-4BE3-AA52-0EADDE4BB8B5}">
      <dsp:nvSpPr>
        <dsp:cNvPr id="0" name=""/>
        <dsp:cNvSpPr/>
      </dsp:nvSpPr>
      <dsp:spPr>
        <a:xfrm>
          <a:off x="441230" y="3800381"/>
          <a:ext cx="9888843" cy="584875"/>
        </a:xfrm>
        <a:prstGeom prst="rect">
          <a:avLst/>
        </a:prstGeom>
        <a:blipFill rotWithShape="0">
          <a:blip xmlns:r="http://schemas.openxmlformats.org/officeDocument/2006/relationships" r:embed="rId1">
            <a:duotone>
              <a:schemeClr val="accent6">
                <a:hueOff val="0"/>
                <a:satOff val="0"/>
                <a:lumOff val="0"/>
                <a:alphaOff val="0"/>
                <a:shade val="88000"/>
                <a:lumMod val="88000"/>
              </a:schemeClr>
              <a:schemeClr val="accent6">
                <a:hueOff val="0"/>
                <a:satOff val="0"/>
                <a:lumOff val="0"/>
                <a:alphaOff val="0"/>
              </a:schemeClr>
            </a:duotone>
          </a:blip>
          <a:tile tx="0" ty="0" sx="100000" sy="100000" flip="none" algn="tl"/>
        </a:blipFill>
        <a:ln>
          <a:noFill/>
        </a:ln>
        <a:effectLst>
          <a:outerShdw blurRad="25400" dist="127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4245" tIns="45720" rIns="45720" bIns="45720" numCol="1" spcCol="1270" anchor="ctr" anchorCtr="0">
          <a:noAutofit/>
        </a:bodyPr>
        <a:lstStyle/>
        <a:p>
          <a:pPr lvl="0" algn="l" defTabSz="800100">
            <a:lnSpc>
              <a:spcPct val="90000"/>
            </a:lnSpc>
            <a:spcBef>
              <a:spcPct val="0"/>
            </a:spcBef>
            <a:spcAft>
              <a:spcPct val="35000"/>
            </a:spcAft>
          </a:pPr>
          <a:r>
            <a:rPr lang="es-HN" sz="1800" b="1" kern="1200" dirty="0">
              <a:latin typeface="Arial" panose="020B0604020202020204" pitchFamily="34" charset="0"/>
              <a:cs typeface="Arial" panose="020B0604020202020204" pitchFamily="34" charset="0"/>
            </a:rPr>
            <a:t>Actualización de los productos con nuevas versiones y parches de seguridad</a:t>
          </a:r>
        </a:p>
      </dsp:txBody>
      <dsp:txXfrm>
        <a:off x="441230" y="3800381"/>
        <a:ext cx="9888843" cy="584875"/>
      </dsp:txXfrm>
    </dsp:sp>
    <dsp:sp modelId="{6BC98612-CAAD-4A2D-8380-4AA47BFA774A}">
      <dsp:nvSpPr>
        <dsp:cNvPr id="0" name=""/>
        <dsp:cNvSpPr/>
      </dsp:nvSpPr>
      <dsp:spPr>
        <a:xfrm>
          <a:off x="75682" y="3727272"/>
          <a:ext cx="731094" cy="731094"/>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E85D6-DA70-40EA-BDA4-C82576CE4EDF}">
      <dsp:nvSpPr>
        <dsp:cNvPr id="0" name=""/>
        <dsp:cNvSpPr/>
      </dsp:nvSpPr>
      <dsp:spPr>
        <a:xfrm>
          <a:off x="0" y="811753"/>
          <a:ext cx="5890845"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5E80D4-797A-49AB-95A1-1E550411DF84}">
      <dsp:nvSpPr>
        <dsp:cNvPr id="0" name=""/>
        <dsp:cNvSpPr/>
      </dsp:nvSpPr>
      <dsp:spPr>
        <a:xfrm>
          <a:off x="294542" y="472273"/>
          <a:ext cx="4123592"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62" tIns="0" rIns="155862" bIns="0" numCol="1" spcCol="1270" anchor="ctr" anchorCtr="0">
          <a:noAutofit/>
        </a:bodyPr>
        <a:lstStyle/>
        <a:p>
          <a:pPr lvl="0" algn="l" defTabSz="1022350">
            <a:lnSpc>
              <a:spcPct val="90000"/>
            </a:lnSpc>
            <a:spcBef>
              <a:spcPct val="0"/>
            </a:spcBef>
            <a:spcAft>
              <a:spcPct val="35000"/>
            </a:spcAft>
          </a:pPr>
          <a:r>
            <a:rPr lang="es-HN" sz="2300" kern="1200" dirty="0">
              <a:latin typeface="Arial" panose="020B0604020202020204" pitchFamily="34" charset="0"/>
              <a:cs typeface="Arial" panose="020B0604020202020204" pitchFamily="34" charset="0"/>
            </a:rPr>
            <a:t>Identificación y autenticación de los usuarios</a:t>
          </a:r>
        </a:p>
      </dsp:txBody>
      <dsp:txXfrm>
        <a:off x="327686" y="505417"/>
        <a:ext cx="4057304" cy="612672"/>
      </dsp:txXfrm>
    </dsp:sp>
    <dsp:sp modelId="{A11CA978-4DBB-4C9F-9269-F1A59D59419E}">
      <dsp:nvSpPr>
        <dsp:cNvPr id="0" name=""/>
        <dsp:cNvSpPr/>
      </dsp:nvSpPr>
      <dsp:spPr>
        <a:xfrm>
          <a:off x="0" y="1855034"/>
          <a:ext cx="5890845"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87936-8B09-470E-9D7D-7732F7A51D33}">
      <dsp:nvSpPr>
        <dsp:cNvPr id="0" name=""/>
        <dsp:cNvSpPr/>
      </dsp:nvSpPr>
      <dsp:spPr>
        <a:xfrm>
          <a:off x="294542" y="1515553"/>
          <a:ext cx="4123592"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62" tIns="0" rIns="155862" bIns="0" numCol="1" spcCol="1270" anchor="ctr" anchorCtr="0">
          <a:noAutofit/>
        </a:bodyPr>
        <a:lstStyle/>
        <a:p>
          <a:pPr lvl="0" algn="l" defTabSz="1022350">
            <a:lnSpc>
              <a:spcPct val="90000"/>
            </a:lnSpc>
            <a:spcBef>
              <a:spcPct val="0"/>
            </a:spcBef>
            <a:spcAft>
              <a:spcPct val="35000"/>
            </a:spcAft>
          </a:pPr>
          <a:r>
            <a:rPr lang="es-HN" sz="2300" kern="1200" dirty="0">
              <a:latin typeface="Arial" panose="020B0604020202020204" pitchFamily="34" charset="0"/>
              <a:cs typeface="Arial" panose="020B0604020202020204" pitchFamily="34" charset="0"/>
            </a:rPr>
            <a:t>Control del acceso</a:t>
          </a:r>
        </a:p>
      </dsp:txBody>
      <dsp:txXfrm>
        <a:off x="327686" y="1548697"/>
        <a:ext cx="4057304" cy="612672"/>
      </dsp:txXfrm>
    </dsp:sp>
    <dsp:sp modelId="{905B6590-DBAF-4330-8996-CEAC4FA67B99}">
      <dsp:nvSpPr>
        <dsp:cNvPr id="0" name=""/>
        <dsp:cNvSpPr/>
      </dsp:nvSpPr>
      <dsp:spPr>
        <a:xfrm>
          <a:off x="0" y="2898314"/>
          <a:ext cx="5890845" cy="579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8380A5-03B7-4019-AAAF-58CF59934AB4}">
      <dsp:nvSpPr>
        <dsp:cNvPr id="0" name=""/>
        <dsp:cNvSpPr/>
      </dsp:nvSpPr>
      <dsp:spPr>
        <a:xfrm>
          <a:off x="294542" y="2558834"/>
          <a:ext cx="4123592" cy="6789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62" tIns="0" rIns="155862" bIns="0" numCol="1" spcCol="1270" anchor="ctr" anchorCtr="0">
          <a:noAutofit/>
        </a:bodyPr>
        <a:lstStyle/>
        <a:p>
          <a:pPr lvl="0" algn="l" defTabSz="1022350">
            <a:lnSpc>
              <a:spcPct val="90000"/>
            </a:lnSpc>
            <a:spcBef>
              <a:spcPct val="0"/>
            </a:spcBef>
            <a:spcAft>
              <a:spcPct val="35000"/>
            </a:spcAft>
          </a:pPr>
          <a:r>
            <a:rPr lang="es-HN" sz="2300" kern="1200" dirty="0">
              <a:latin typeface="Arial" panose="020B0604020202020204" pitchFamily="34" charset="0"/>
              <a:cs typeface="Arial" panose="020B0604020202020204" pitchFamily="34" charset="0"/>
            </a:rPr>
            <a:t>Registro del uso de los recursos</a:t>
          </a:r>
        </a:p>
      </dsp:txBody>
      <dsp:txXfrm>
        <a:off x="327686" y="2591978"/>
        <a:ext cx="4057304"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76581-5F37-40E4-87D3-642E0B14AAB5}">
      <dsp:nvSpPr>
        <dsp:cNvPr id="0" name=""/>
        <dsp:cNvSpPr/>
      </dsp:nvSpPr>
      <dsp:spPr>
        <a:xfrm>
          <a:off x="0" y="125180"/>
          <a:ext cx="6013938" cy="748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s-HN" sz="3200" kern="1200" dirty="0">
              <a:latin typeface="Arial" panose="020B0604020202020204" pitchFamily="34" charset="0"/>
              <a:cs typeface="Arial" panose="020B0604020202020204" pitchFamily="34" charset="0"/>
            </a:rPr>
            <a:t>Control de acceso obligatorio</a:t>
          </a:r>
        </a:p>
      </dsp:txBody>
      <dsp:txXfrm>
        <a:off x="36553" y="161733"/>
        <a:ext cx="5940832" cy="675694"/>
      </dsp:txXfrm>
    </dsp:sp>
    <dsp:sp modelId="{889478DD-B4FC-44AF-B55E-FA2E498734E2}">
      <dsp:nvSpPr>
        <dsp:cNvPr id="0" name=""/>
        <dsp:cNvSpPr/>
      </dsp:nvSpPr>
      <dsp:spPr>
        <a:xfrm>
          <a:off x="0" y="873980"/>
          <a:ext cx="6013938"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94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s-HN" sz="2500" kern="1200" dirty="0">
              <a:latin typeface="Arial" panose="020B0604020202020204" pitchFamily="34" charset="0"/>
              <a:cs typeface="Arial" panose="020B0604020202020204" pitchFamily="34" charset="0"/>
            </a:rPr>
            <a:t>Los permisos de acceso son definidos por el sistema operativo</a:t>
          </a:r>
        </a:p>
      </dsp:txBody>
      <dsp:txXfrm>
        <a:off x="0" y="873980"/>
        <a:ext cx="6013938" cy="745200"/>
      </dsp:txXfrm>
    </dsp:sp>
    <dsp:sp modelId="{797A7467-E251-485B-B9CC-263ABA7492EF}">
      <dsp:nvSpPr>
        <dsp:cNvPr id="0" name=""/>
        <dsp:cNvSpPr/>
      </dsp:nvSpPr>
      <dsp:spPr>
        <a:xfrm>
          <a:off x="0" y="1619180"/>
          <a:ext cx="6013938" cy="7488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s-HN" sz="3200" kern="1200" dirty="0">
              <a:latin typeface="Arial" panose="020B0604020202020204" pitchFamily="34" charset="0"/>
              <a:cs typeface="Arial" panose="020B0604020202020204" pitchFamily="34" charset="0"/>
            </a:rPr>
            <a:t>Control de acceso discrecional</a:t>
          </a:r>
        </a:p>
      </dsp:txBody>
      <dsp:txXfrm>
        <a:off x="36553" y="1655733"/>
        <a:ext cx="5940832" cy="675694"/>
      </dsp:txXfrm>
    </dsp:sp>
    <dsp:sp modelId="{612A7907-8109-4802-874F-5323EE447115}">
      <dsp:nvSpPr>
        <dsp:cNvPr id="0" name=""/>
        <dsp:cNvSpPr/>
      </dsp:nvSpPr>
      <dsp:spPr>
        <a:xfrm>
          <a:off x="0" y="2367980"/>
          <a:ext cx="6013938"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94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s-HN" sz="2500" kern="1200" dirty="0">
              <a:latin typeface="Arial" panose="020B0604020202020204" pitchFamily="34" charset="0"/>
              <a:cs typeface="Arial" panose="020B0604020202020204" pitchFamily="34" charset="0"/>
            </a:rPr>
            <a:t>Los permisos de acceso los controla y configura el propietario de cada objeto.</a:t>
          </a:r>
        </a:p>
      </dsp:txBody>
      <dsp:txXfrm>
        <a:off x="0" y="2367980"/>
        <a:ext cx="6013938" cy="1092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74DB1-4029-432D-8BD2-00B68798C228}">
      <dsp:nvSpPr>
        <dsp:cNvPr id="0" name=""/>
        <dsp:cNvSpPr/>
      </dsp:nvSpPr>
      <dsp:spPr>
        <a:xfrm>
          <a:off x="0" y="24958"/>
          <a:ext cx="10394950" cy="6464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HN" sz="1700" kern="1200" dirty="0">
              <a:latin typeface="Arial" panose="020B0604020202020204" pitchFamily="34" charset="0"/>
              <a:cs typeface="Arial" panose="020B0604020202020204" pitchFamily="34" charset="0"/>
            </a:rPr>
            <a:t>1. Seguridad en el desarrollo, implantación y mantenimiento de aplicaciones informáticas</a:t>
          </a:r>
        </a:p>
      </dsp:txBody>
      <dsp:txXfrm>
        <a:off x="31556" y="56514"/>
        <a:ext cx="10331838" cy="583313"/>
      </dsp:txXfrm>
    </dsp:sp>
    <dsp:sp modelId="{BF2BBB83-4E6C-4320-BE64-8FE609962BD9}">
      <dsp:nvSpPr>
        <dsp:cNvPr id="0" name=""/>
        <dsp:cNvSpPr/>
      </dsp:nvSpPr>
      <dsp:spPr>
        <a:xfrm>
          <a:off x="0" y="671383"/>
          <a:ext cx="103949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04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s-HN" sz="1300" kern="1200">
            <a:latin typeface="Arial" panose="020B0604020202020204" pitchFamily="34" charset="0"/>
            <a:cs typeface="Arial" panose="020B0604020202020204" pitchFamily="34" charset="0"/>
          </a:endParaRPr>
        </a:p>
      </dsp:txBody>
      <dsp:txXfrm>
        <a:off x="0" y="671383"/>
        <a:ext cx="10394950" cy="281520"/>
      </dsp:txXfrm>
    </dsp:sp>
    <dsp:sp modelId="{37A7A5FF-0261-46A3-8635-9EC7E1B2D672}">
      <dsp:nvSpPr>
        <dsp:cNvPr id="0" name=""/>
        <dsp:cNvSpPr/>
      </dsp:nvSpPr>
      <dsp:spPr>
        <a:xfrm>
          <a:off x="0" y="952903"/>
          <a:ext cx="10394950" cy="6464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HN" sz="1700" kern="1200" dirty="0">
              <a:latin typeface="Arial" panose="020B0604020202020204" pitchFamily="34" charset="0"/>
              <a:cs typeface="Arial" panose="020B0604020202020204" pitchFamily="34" charset="0"/>
            </a:rPr>
            <a:t>2. Seguridad en las operaciones de administración y mantenimiento de la red y de los equipos</a:t>
          </a:r>
        </a:p>
      </dsp:txBody>
      <dsp:txXfrm>
        <a:off x="31556" y="984459"/>
        <a:ext cx="10331838" cy="583313"/>
      </dsp:txXfrm>
    </dsp:sp>
    <dsp:sp modelId="{F95BD723-8369-4762-9ABD-84A2329237C8}">
      <dsp:nvSpPr>
        <dsp:cNvPr id="0" name=""/>
        <dsp:cNvSpPr/>
      </dsp:nvSpPr>
      <dsp:spPr>
        <a:xfrm>
          <a:off x="0" y="1599328"/>
          <a:ext cx="103949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04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s-HN" sz="1300" kern="1200" dirty="0">
            <a:latin typeface="Arial" panose="020B0604020202020204" pitchFamily="34" charset="0"/>
            <a:cs typeface="Arial" panose="020B0604020202020204" pitchFamily="34" charset="0"/>
          </a:endParaRPr>
        </a:p>
      </dsp:txBody>
      <dsp:txXfrm>
        <a:off x="0" y="1599328"/>
        <a:ext cx="10394950" cy="281520"/>
      </dsp:txXfrm>
    </dsp:sp>
    <dsp:sp modelId="{7C020084-DB47-4757-B179-E5550092AC5F}">
      <dsp:nvSpPr>
        <dsp:cNvPr id="0" name=""/>
        <dsp:cNvSpPr/>
      </dsp:nvSpPr>
      <dsp:spPr>
        <a:xfrm>
          <a:off x="0" y="1880848"/>
          <a:ext cx="10394950" cy="6464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HN" sz="1700" kern="1200" dirty="0">
              <a:latin typeface="Arial" panose="020B0604020202020204" pitchFamily="34" charset="0"/>
              <a:cs typeface="Arial" panose="020B0604020202020204" pitchFamily="34" charset="0"/>
            </a:rPr>
            <a:t>3. Creación, manejo y almacenamiento de documentos relacionados con la seguridad del sistema informático</a:t>
          </a:r>
        </a:p>
      </dsp:txBody>
      <dsp:txXfrm>
        <a:off x="31556" y="1912404"/>
        <a:ext cx="10331838" cy="583313"/>
      </dsp:txXfrm>
    </dsp:sp>
    <dsp:sp modelId="{08B8EA00-5EE6-44BE-8666-76071677E257}">
      <dsp:nvSpPr>
        <dsp:cNvPr id="0" name=""/>
        <dsp:cNvSpPr/>
      </dsp:nvSpPr>
      <dsp:spPr>
        <a:xfrm>
          <a:off x="0" y="2527273"/>
          <a:ext cx="103949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04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s-HN" sz="1300" kern="1200" dirty="0"/>
        </a:p>
      </dsp:txBody>
      <dsp:txXfrm>
        <a:off x="0" y="2527273"/>
        <a:ext cx="10394950" cy="281520"/>
      </dsp:txXfrm>
    </dsp:sp>
    <dsp:sp modelId="{086F5B0C-9D06-40D1-B5F8-0FF181922161}">
      <dsp:nvSpPr>
        <dsp:cNvPr id="0" name=""/>
        <dsp:cNvSpPr/>
      </dsp:nvSpPr>
      <dsp:spPr>
        <a:xfrm>
          <a:off x="0" y="2808793"/>
          <a:ext cx="10394950" cy="6464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HN" sz="1700" kern="1200" dirty="0">
              <a:latin typeface="Arial" panose="020B0604020202020204" pitchFamily="34" charset="0"/>
              <a:cs typeface="Arial" panose="020B0604020202020204" pitchFamily="34" charset="0"/>
            </a:rPr>
            <a:t>4. Cumplimiento de la legislación vigente</a:t>
          </a:r>
        </a:p>
      </dsp:txBody>
      <dsp:txXfrm>
        <a:off x="31556" y="2840349"/>
        <a:ext cx="10331838" cy="583313"/>
      </dsp:txXfrm>
    </dsp:sp>
    <dsp:sp modelId="{30F7AF7C-0103-46D8-B1F6-BECDFAD8F011}">
      <dsp:nvSpPr>
        <dsp:cNvPr id="0" name=""/>
        <dsp:cNvSpPr/>
      </dsp:nvSpPr>
      <dsp:spPr>
        <a:xfrm>
          <a:off x="0" y="3455218"/>
          <a:ext cx="10394950"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040" tIns="21590" rIns="120904" bIns="21590" numCol="1" spcCol="1270" anchor="t" anchorCtr="0">
          <a:noAutofit/>
        </a:bodyPr>
        <a:lstStyle/>
        <a:p>
          <a:pPr marL="114300" lvl="1" indent="-114300" algn="l" defTabSz="577850">
            <a:lnSpc>
              <a:spcPct val="90000"/>
            </a:lnSpc>
            <a:spcBef>
              <a:spcPct val="0"/>
            </a:spcBef>
            <a:spcAft>
              <a:spcPct val="20000"/>
            </a:spcAft>
            <a:buChar char="••"/>
          </a:pPr>
          <a:endParaRPr lang="es-HN" sz="1300" kern="1200"/>
        </a:p>
      </dsp:txBody>
      <dsp:txXfrm>
        <a:off x="0" y="3455218"/>
        <a:ext cx="10394950" cy="281520"/>
      </dsp:txXfrm>
    </dsp:sp>
    <dsp:sp modelId="{47EBAFFD-D33F-46F4-A970-69724A36F169}">
      <dsp:nvSpPr>
        <dsp:cNvPr id="0" name=""/>
        <dsp:cNvSpPr/>
      </dsp:nvSpPr>
      <dsp:spPr>
        <a:xfrm>
          <a:off x="0" y="3736738"/>
          <a:ext cx="10394950" cy="64642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es-HN" sz="1700" kern="1200" dirty="0">
              <a:latin typeface="Arial" panose="020B0604020202020204" pitchFamily="34" charset="0"/>
              <a:cs typeface="Arial" panose="020B0604020202020204" pitchFamily="34" charset="0"/>
            </a:rPr>
            <a:t>5. Actualización y revisión  de las medidas de seguridad</a:t>
          </a:r>
        </a:p>
      </dsp:txBody>
      <dsp:txXfrm>
        <a:off x="31556" y="3768294"/>
        <a:ext cx="10331838" cy="5833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4E21C-8B41-4E8D-96B9-C9741638625D}">
      <dsp:nvSpPr>
        <dsp:cNvPr id="0" name=""/>
        <dsp:cNvSpPr/>
      </dsp:nvSpPr>
      <dsp:spPr>
        <a:xfrm>
          <a:off x="-3742999" y="-574982"/>
          <a:ext cx="4461489" cy="4461489"/>
        </a:xfrm>
        <a:prstGeom prst="blockArc">
          <a:avLst>
            <a:gd name="adj1" fmla="val 18900000"/>
            <a:gd name="adj2" fmla="val 2700000"/>
            <a:gd name="adj3" fmla="val 484"/>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72A01E-FDF1-4AC2-87B2-509D396A1AEA}">
      <dsp:nvSpPr>
        <dsp:cNvPr id="0" name=""/>
        <dsp:cNvSpPr/>
      </dsp:nvSpPr>
      <dsp:spPr>
        <a:xfrm>
          <a:off x="315004" y="206904"/>
          <a:ext cx="10036642" cy="4140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8671" tIns="40640" rIns="40640" bIns="40640" numCol="1" spcCol="1270" anchor="ctr" anchorCtr="0">
          <a:noAutofit/>
        </a:bodyPr>
        <a:lstStyle/>
        <a:p>
          <a:pPr lvl="0" algn="l" defTabSz="711200">
            <a:lnSpc>
              <a:spcPct val="90000"/>
            </a:lnSpc>
            <a:spcBef>
              <a:spcPct val="0"/>
            </a:spcBef>
            <a:spcAft>
              <a:spcPct val="35000"/>
            </a:spcAft>
          </a:pPr>
          <a:r>
            <a:rPr lang="es-HN" sz="1600" kern="1200" dirty="0"/>
            <a:t>Planificación de la auditoria (tareas a realizar y recursos </a:t>
          </a:r>
          <a:r>
            <a:rPr lang="es-HN" sz="1600" kern="1200" dirty="0" err="1"/>
            <a:t>necsarios</a:t>
          </a:r>
          <a:r>
            <a:rPr lang="es-HN" sz="1600" kern="1200" dirty="0"/>
            <a:t>)</a:t>
          </a:r>
        </a:p>
      </dsp:txBody>
      <dsp:txXfrm>
        <a:off x="315004" y="206904"/>
        <a:ext cx="10036642" cy="414073"/>
      </dsp:txXfrm>
    </dsp:sp>
    <dsp:sp modelId="{768E4E02-85E2-4D7E-864F-A8B5AD1410FE}">
      <dsp:nvSpPr>
        <dsp:cNvPr id="0" name=""/>
        <dsp:cNvSpPr/>
      </dsp:nvSpPr>
      <dsp:spPr>
        <a:xfrm>
          <a:off x="56209" y="155144"/>
          <a:ext cx="517591" cy="51759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AA8D17-F092-4833-B1FC-628F6DC86E45}">
      <dsp:nvSpPr>
        <dsp:cNvPr id="0" name=""/>
        <dsp:cNvSpPr/>
      </dsp:nvSpPr>
      <dsp:spPr>
        <a:xfrm>
          <a:off x="611717" y="827815"/>
          <a:ext cx="9739930" cy="4140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8671" tIns="40640" rIns="40640" bIns="40640" numCol="1" spcCol="1270" anchor="ctr" anchorCtr="0">
          <a:noAutofit/>
        </a:bodyPr>
        <a:lstStyle/>
        <a:p>
          <a:pPr lvl="0" algn="l" defTabSz="711200">
            <a:lnSpc>
              <a:spcPct val="90000"/>
            </a:lnSpc>
            <a:spcBef>
              <a:spcPct val="0"/>
            </a:spcBef>
            <a:spcAft>
              <a:spcPct val="35000"/>
            </a:spcAft>
          </a:pPr>
          <a:r>
            <a:rPr lang="es-HN" sz="1600" kern="1200" dirty="0"/>
            <a:t>Realización de las tareas planificadas, documentando  cada una de estas  tareas  y los resultados obtenidos</a:t>
          </a:r>
        </a:p>
      </dsp:txBody>
      <dsp:txXfrm>
        <a:off x="611717" y="827815"/>
        <a:ext cx="9739930" cy="414073"/>
      </dsp:txXfrm>
    </dsp:sp>
    <dsp:sp modelId="{4702E544-0D17-42FD-AE7D-A634F114C274}">
      <dsp:nvSpPr>
        <dsp:cNvPr id="0" name=""/>
        <dsp:cNvSpPr/>
      </dsp:nvSpPr>
      <dsp:spPr>
        <a:xfrm>
          <a:off x="352921" y="776055"/>
          <a:ext cx="517591" cy="51759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C756AE-6BD2-44B6-95CB-AD3E15462189}">
      <dsp:nvSpPr>
        <dsp:cNvPr id="0" name=""/>
        <dsp:cNvSpPr/>
      </dsp:nvSpPr>
      <dsp:spPr>
        <a:xfrm>
          <a:off x="702784" y="1448725"/>
          <a:ext cx="9648863" cy="4140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8671" tIns="40640" rIns="40640" bIns="40640" numCol="1" spcCol="1270" anchor="ctr" anchorCtr="0">
          <a:noAutofit/>
        </a:bodyPr>
        <a:lstStyle/>
        <a:p>
          <a:pPr lvl="0" algn="l" defTabSz="711200">
            <a:lnSpc>
              <a:spcPct val="90000"/>
            </a:lnSpc>
            <a:spcBef>
              <a:spcPct val="0"/>
            </a:spcBef>
            <a:spcAft>
              <a:spcPct val="35000"/>
            </a:spcAft>
          </a:pPr>
          <a:r>
            <a:rPr lang="es-HN" sz="1600" kern="1200" dirty="0"/>
            <a:t>Validación de los resultados de la auditoria</a:t>
          </a:r>
        </a:p>
      </dsp:txBody>
      <dsp:txXfrm>
        <a:off x="702784" y="1448725"/>
        <a:ext cx="9648863" cy="414073"/>
      </dsp:txXfrm>
    </dsp:sp>
    <dsp:sp modelId="{3F13DE4B-5B6B-4E9D-BFC8-4F4CE2870125}">
      <dsp:nvSpPr>
        <dsp:cNvPr id="0" name=""/>
        <dsp:cNvSpPr/>
      </dsp:nvSpPr>
      <dsp:spPr>
        <a:xfrm>
          <a:off x="443988" y="1396966"/>
          <a:ext cx="517591" cy="51759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0C5FDE-B7EC-4DBF-86F4-F376C48307E7}">
      <dsp:nvSpPr>
        <dsp:cNvPr id="0" name=""/>
        <dsp:cNvSpPr/>
      </dsp:nvSpPr>
      <dsp:spPr>
        <a:xfrm>
          <a:off x="611717" y="2069636"/>
          <a:ext cx="9739930" cy="4140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8671" tIns="40640" rIns="40640" bIns="40640" numCol="1" spcCol="1270" anchor="ctr" anchorCtr="0">
          <a:noAutofit/>
        </a:bodyPr>
        <a:lstStyle/>
        <a:p>
          <a:pPr lvl="0" algn="l" defTabSz="711200">
            <a:lnSpc>
              <a:spcPct val="90000"/>
            </a:lnSpc>
            <a:spcBef>
              <a:spcPct val="0"/>
            </a:spcBef>
            <a:spcAft>
              <a:spcPct val="35000"/>
            </a:spcAft>
          </a:pPr>
          <a:r>
            <a:rPr lang="es-HN" sz="1600" kern="1200" dirty="0"/>
            <a:t>Elaboración del informe  con los resultados de la auditoria , las conclusiones y recomendaciones</a:t>
          </a:r>
        </a:p>
      </dsp:txBody>
      <dsp:txXfrm>
        <a:off x="611717" y="2069636"/>
        <a:ext cx="9739930" cy="414073"/>
      </dsp:txXfrm>
    </dsp:sp>
    <dsp:sp modelId="{804B1C96-C4F4-4D12-A51D-7D6090E19569}">
      <dsp:nvSpPr>
        <dsp:cNvPr id="0" name=""/>
        <dsp:cNvSpPr/>
      </dsp:nvSpPr>
      <dsp:spPr>
        <a:xfrm>
          <a:off x="352921" y="2017877"/>
          <a:ext cx="517591" cy="51759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346E35-7648-42C1-A597-64D572396564}">
      <dsp:nvSpPr>
        <dsp:cNvPr id="0" name=""/>
        <dsp:cNvSpPr/>
      </dsp:nvSpPr>
      <dsp:spPr>
        <a:xfrm>
          <a:off x="315004" y="2690547"/>
          <a:ext cx="10036642" cy="414073"/>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8671" tIns="40640" rIns="40640" bIns="40640" numCol="1" spcCol="1270" anchor="ctr" anchorCtr="0">
          <a:noAutofit/>
        </a:bodyPr>
        <a:lstStyle/>
        <a:p>
          <a:pPr lvl="0" algn="l" defTabSz="711200">
            <a:lnSpc>
              <a:spcPct val="90000"/>
            </a:lnSpc>
            <a:spcBef>
              <a:spcPct val="0"/>
            </a:spcBef>
            <a:spcAft>
              <a:spcPct val="35000"/>
            </a:spcAft>
          </a:pPr>
          <a:r>
            <a:rPr lang="es-HN" sz="1600" kern="1200" dirty="0"/>
            <a:t>Presentación y aprobación  de la auditoria por parte de los dueños y responsables del sistema</a:t>
          </a:r>
        </a:p>
      </dsp:txBody>
      <dsp:txXfrm>
        <a:off x="315004" y="2690547"/>
        <a:ext cx="10036642" cy="414073"/>
      </dsp:txXfrm>
    </dsp:sp>
    <dsp:sp modelId="{1F0325CA-9713-4828-8D80-4F54E0FC19C4}">
      <dsp:nvSpPr>
        <dsp:cNvPr id="0" name=""/>
        <dsp:cNvSpPr/>
      </dsp:nvSpPr>
      <dsp:spPr>
        <a:xfrm>
          <a:off x="56209" y="2638788"/>
          <a:ext cx="517591" cy="517591"/>
        </a:xfrm>
        <a:prstGeom prst="ellipse">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16345-BBF5-477F-B52A-34C2C83CCCE2}" type="datetimeFigureOut">
              <a:rPr lang="es-HN" smtClean="0"/>
              <a:t>06/10/2021</a:t>
            </a:fld>
            <a:endParaRPr lang="es-HN"/>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HN"/>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HN"/>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HN"/>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4A2E2-9725-4CEA-A14C-DC010A504B76}" type="slidenum">
              <a:rPr lang="es-HN" smtClean="0"/>
              <a:t>‹Nº›</a:t>
            </a:fld>
            <a:endParaRPr lang="es-HN"/>
          </a:p>
        </p:txBody>
      </p:sp>
    </p:spTree>
    <p:extLst>
      <p:ext uri="{BB962C8B-B14F-4D97-AF65-F5344CB8AC3E}">
        <p14:creationId xmlns:p14="http://schemas.microsoft.com/office/powerpoint/2010/main" val="1691699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procedimientos de seguridad se descomponen en tareas y operaciones concretas. Las cuales a su vez, pueden generar una serie de registros y evidencias</a:t>
            </a:r>
          </a:p>
          <a:p>
            <a:r>
              <a:rPr lang="es-HN" dirty="0"/>
              <a:t>Que facilitan el seguimiento, control y supervisión del funcionamiento sistema de gestión de la seguridad de la información.</a:t>
            </a:r>
          </a:p>
          <a:p>
            <a:r>
              <a:rPr lang="es-HN" dirty="0"/>
              <a:t>Los procedimientos de seguridad permiten implementarlas políticas de seguridad definidas.  Describiendo cuales son las actividades que se tienen que realizar en el sistema, en que momento o lugar, quienes serian los responsables de su ejecución y cuales serian los controles aplicables para supervisar su correcta ejecución.</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4</a:t>
            </a:fld>
            <a:endParaRPr lang="es-HN"/>
          </a:p>
        </p:txBody>
      </p:sp>
    </p:spTree>
    <p:extLst>
      <p:ext uri="{BB962C8B-B14F-4D97-AF65-F5344CB8AC3E}">
        <p14:creationId xmlns:p14="http://schemas.microsoft.com/office/powerpoint/2010/main" val="416143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Los sistemas de alimentación ininterrumpida permiten proteger a los equipos informáticos frente a picos o caídas de tensión, así como de los cambios en la frecuencia del fluido eléctrico. También se podría contemplar la posibilidad de utilizar generadores Diesel en lugar de acumuladores para prolongar la duración de la alimentación auxiliar del sistema.</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16</a:t>
            </a:fld>
            <a:endParaRPr lang="es-HN"/>
          </a:p>
        </p:txBody>
      </p:sp>
    </p:spTree>
    <p:extLst>
      <p:ext uri="{BB962C8B-B14F-4D97-AF65-F5344CB8AC3E}">
        <p14:creationId xmlns:p14="http://schemas.microsoft.com/office/powerpoint/2010/main" val="295216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TEMPEST fue desarrollado por el gobierno de los estados unidos en los años 50 para poder controlar el nivel de emisiones electromagnéticas de todo tipo de equipos informáticos y electrónicos.</a:t>
            </a:r>
          </a:p>
          <a:p>
            <a:r>
              <a:rPr lang="es-HN" dirty="0"/>
              <a:t>La organización también debe preocuparse de estudiar la ubicación de la sala donde se encuentran los servidores y equipos informáticos mas importantes para minimizar las interferencias electromagnéticas provenientes de distintas fuentes internas o externas: motores, transformadores eléctricos, emisoras de radio, sistema de radar </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17</a:t>
            </a:fld>
            <a:endParaRPr lang="es-HN"/>
          </a:p>
        </p:txBody>
      </p:sp>
    </p:spTree>
    <p:extLst>
      <p:ext uri="{BB962C8B-B14F-4D97-AF65-F5344CB8AC3E}">
        <p14:creationId xmlns:p14="http://schemas.microsoft.com/office/powerpoint/2010/main" val="3377865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Se podrían detectar derivaciones y cortes en el cable de datos mediante </a:t>
            </a:r>
            <a:r>
              <a:rPr lang="es-HN" dirty="0" err="1"/>
              <a:t>reflectómetros</a:t>
            </a:r>
            <a:r>
              <a:rPr lang="es-HN" dirty="0"/>
              <a:t> y otro tipo electrónicos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19</a:t>
            </a:fld>
            <a:endParaRPr lang="es-HN"/>
          </a:p>
        </p:txBody>
      </p:sp>
    </p:spTree>
    <p:extLst>
      <p:ext uri="{BB962C8B-B14F-4D97-AF65-F5344CB8AC3E}">
        <p14:creationId xmlns:p14="http://schemas.microsoft.com/office/powerpoint/2010/main" val="514072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organización prestara especial atención a la configuración de seguridad de su servidor o servidores web, para impedir ataques y conexiones no autorizadas por parte de piratas informáticos.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22</a:t>
            </a:fld>
            <a:endParaRPr lang="es-HN"/>
          </a:p>
        </p:txBody>
      </p:sp>
    </p:spTree>
    <p:extLst>
      <p:ext uri="{BB962C8B-B14F-4D97-AF65-F5344CB8AC3E}">
        <p14:creationId xmlns:p14="http://schemas.microsoft.com/office/powerpoint/2010/main" val="978767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organización podría implantar determinadas soluciones para facilitar el control de la conexión de dispositivos USB en los equipos de los usuarios, </a:t>
            </a:r>
            <a:r>
              <a:rPr lang="es-HN" dirty="0" err="1"/>
              <a:t>asi</a:t>
            </a:r>
            <a:r>
              <a:rPr lang="es-HN" dirty="0"/>
              <a:t> como el control del acceso a puertos de comunicaciones como los puertos serie, puertos paralelo o puertos infrarrojos.</a:t>
            </a:r>
          </a:p>
          <a:p>
            <a:r>
              <a:rPr lang="es-HN" dirty="0" err="1"/>
              <a:t>Tambien</a:t>
            </a:r>
            <a:r>
              <a:rPr lang="es-HN" dirty="0"/>
              <a:t> se podría limitar el uso de los puertos USB y de las unidades lectoras/grabadoras de </a:t>
            </a:r>
            <a:r>
              <a:rPr lang="es-HN" dirty="0" err="1"/>
              <a:t>CDs</a:t>
            </a:r>
            <a:r>
              <a:rPr lang="es-HN" dirty="0"/>
              <a:t> y </a:t>
            </a:r>
            <a:r>
              <a:rPr lang="es-HN" dirty="0" err="1"/>
              <a:t>DVDs</a:t>
            </a:r>
            <a:r>
              <a:rPr lang="es-HN" dirty="0"/>
              <a:t> para evitar que se pudiera grabar información sensible o se pudieran introducir determinados contenidos dañinos en el equipo. Virus, troyanos, gusanos </a:t>
            </a:r>
            <a:r>
              <a:rPr lang="es-HN" dirty="0" err="1"/>
              <a:t>etc</a:t>
            </a:r>
            <a:r>
              <a:rPr lang="es-HN" dirty="0"/>
              <a:t>…</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24</a:t>
            </a:fld>
            <a:endParaRPr lang="es-HN"/>
          </a:p>
        </p:txBody>
      </p:sp>
    </p:spTree>
    <p:extLst>
      <p:ext uri="{BB962C8B-B14F-4D97-AF65-F5344CB8AC3E}">
        <p14:creationId xmlns:p14="http://schemas.microsoft.com/office/powerpoint/2010/main" val="3047558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Medios de protección: Aplicación de contraseñas de acceso a nivel de BIOS, cifrado de los datos del disco duro y otras unidades de almacenamiento, utilización de técnicas de seguridad biométrica o de tarjetas criptográficas , protección contra virus y programas dañinos </a:t>
            </a:r>
          </a:p>
          <a:p>
            <a:r>
              <a:rPr lang="es-HN" dirty="0"/>
              <a:t>Los usuarios deberían responsabilizarse de no dejar desatendidos estos equipos en sitios públicos.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25</a:t>
            </a:fld>
            <a:endParaRPr lang="es-HN"/>
          </a:p>
        </p:txBody>
      </p:sp>
    </p:spTree>
    <p:extLst>
      <p:ext uri="{BB962C8B-B14F-4D97-AF65-F5344CB8AC3E}">
        <p14:creationId xmlns:p14="http://schemas.microsoft.com/office/powerpoint/2010/main" val="3961501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26</a:t>
            </a:fld>
            <a:endParaRPr lang="es-HN"/>
          </a:p>
        </p:txBody>
      </p:sp>
    </p:spTree>
    <p:extLst>
      <p:ext uri="{BB962C8B-B14F-4D97-AF65-F5344CB8AC3E}">
        <p14:creationId xmlns:p14="http://schemas.microsoft.com/office/powerpoint/2010/main" val="1275539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27</a:t>
            </a:fld>
            <a:endParaRPr lang="es-HN"/>
          </a:p>
        </p:txBody>
      </p:sp>
    </p:spTree>
    <p:extLst>
      <p:ext uri="{BB962C8B-B14F-4D97-AF65-F5344CB8AC3E}">
        <p14:creationId xmlns:p14="http://schemas.microsoft.com/office/powerpoint/2010/main" val="817913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28</a:t>
            </a:fld>
            <a:endParaRPr lang="es-HN"/>
          </a:p>
        </p:txBody>
      </p:sp>
    </p:spTree>
    <p:extLst>
      <p:ext uri="{BB962C8B-B14F-4D97-AF65-F5344CB8AC3E}">
        <p14:creationId xmlns:p14="http://schemas.microsoft.com/office/powerpoint/2010/main" val="109145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En el lugar de almacenamiento de los soportes se deberían cumplir las condiciones ambientales de conservación recomendadas por sus fabricantes.</a:t>
            </a:r>
          </a:p>
          <a:p>
            <a:r>
              <a:rPr lang="es-HN" dirty="0"/>
              <a:t>SE debería contemplar la existencia de un registro de entradas y salidas de soportes, con el objetivo de disponer de la trazabilidad de los movimientos de datos y ficheros de la organización.</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29</a:t>
            </a:fld>
            <a:endParaRPr lang="es-HN"/>
          </a:p>
        </p:txBody>
      </p:sp>
    </p:spTree>
    <p:extLst>
      <p:ext uri="{BB962C8B-B14F-4D97-AF65-F5344CB8AC3E}">
        <p14:creationId xmlns:p14="http://schemas.microsoft.com/office/powerpoint/2010/main" val="394880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Podemos señalar cuales son las personas que deberían estar  implicados en la definición de las políticas de seguridad dentro de una organización:</a:t>
            </a:r>
          </a:p>
          <a:p>
            <a:r>
              <a:rPr lang="es-HN" dirty="0"/>
              <a:t>Directivos y responsables de los distintos departamentos y áreas funcionales de la organización.</a:t>
            </a:r>
          </a:p>
          <a:p>
            <a:r>
              <a:rPr lang="es-HN" dirty="0"/>
              <a:t>Personal del departamento de informática y de comunicaciones.</a:t>
            </a:r>
          </a:p>
          <a:p>
            <a:r>
              <a:rPr lang="es-HN" dirty="0"/>
              <a:t>Miembros del equipo de respuesta a incidentes de seguridad informática en caso de que esta exista</a:t>
            </a:r>
          </a:p>
          <a:p>
            <a:r>
              <a:rPr lang="es-HN" dirty="0"/>
              <a:t>Representantes de los usuarios que pueden verse afectados por las medidas adoptadas</a:t>
            </a:r>
          </a:p>
          <a:p>
            <a:r>
              <a:rPr lang="es-HN" dirty="0"/>
              <a:t>Consultores externos expertos en seguridad informática.</a:t>
            </a:r>
          </a:p>
          <a:p>
            <a:r>
              <a:rPr lang="es-HN" dirty="0"/>
              <a:t> </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6</a:t>
            </a:fld>
            <a:endParaRPr lang="es-HN"/>
          </a:p>
        </p:txBody>
      </p:sp>
    </p:spTree>
    <p:extLst>
      <p:ext uri="{BB962C8B-B14F-4D97-AF65-F5344CB8AC3E}">
        <p14:creationId xmlns:p14="http://schemas.microsoft.com/office/powerpoint/2010/main" val="2377971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Otro aspecto de gran importancia es como se va a llevar a cabo la destrucción segura de los soportes, mediante el borrado de los datos y la inutilización de los sistemas de almacenamiento, cuestión que también debería ser contemplada en las políticas de seguridad de la organización.</a:t>
            </a:r>
          </a:p>
          <a:p>
            <a:r>
              <a:rPr lang="es-HN" dirty="0"/>
              <a:t>La organización debería establecer en sus políticas de seguridad una serie de directrices con el objetivo de garantizar el borrado seguro de todos los sistemas de almacenamiento que vayan a ser vendidos , cedidos a terceros , destruidos o devueltos por algún motivo al fabricante.</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30</a:t>
            </a:fld>
            <a:endParaRPr lang="es-HN"/>
          </a:p>
        </p:txBody>
      </p:sp>
    </p:spTree>
    <p:extLst>
      <p:ext uri="{BB962C8B-B14F-4D97-AF65-F5344CB8AC3E}">
        <p14:creationId xmlns:p14="http://schemas.microsoft.com/office/powerpoint/2010/main" val="348538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b="1" dirty="0"/>
              <a:t>Cuentas con privilegios administrativos:</a:t>
            </a:r>
          </a:p>
          <a:p>
            <a:pPr marL="171450" indent="-171450">
              <a:buFont typeface="Arial" panose="020B0604020202020204" pitchFamily="34" charset="0"/>
              <a:buChar char="•"/>
            </a:pPr>
            <a:r>
              <a:rPr lang="es-HN" dirty="0"/>
              <a:t>Acceder a carpetas y ficheros de otros usuarios.</a:t>
            </a:r>
          </a:p>
          <a:p>
            <a:pPr marL="171450" indent="-171450">
              <a:buFont typeface="Arial" panose="020B0604020202020204" pitchFamily="34" charset="0"/>
              <a:buChar char="•"/>
            </a:pPr>
            <a:r>
              <a:rPr lang="es-HN" dirty="0"/>
              <a:t>Monitorizar el uso de la red y de los equipos</a:t>
            </a:r>
          </a:p>
          <a:p>
            <a:pPr marL="171450" indent="-171450">
              <a:buFont typeface="Arial" panose="020B0604020202020204" pitchFamily="34" charset="0"/>
              <a:buChar char="•"/>
            </a:pPr>
            <a:r>
              <a:rPr lang="es-HN" dirty="0"/>
              <a:t>Instalar y desinstalar aplicaciones</a:t>
            </a:r>
          </a:p>
          <a:p>
            <a:pPr marL="171450" indent="-171450">
              <a:buFont typeface="Arial" panose="020B0604020202020204" pitchFamily="34" charset="0"/>
              <a:buChar char="•"/>
            </a:pPr>
            <a:r>
              <a:rPr lang="es-HN" dirty="0"/>
              <a:t>Cambiar la configuración de los equipos</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31</a:t>
            </a:fld>
            <a:endParaRPr lang="es-HN"/>
          </a:p>
        </p:txBody>
      </p:sp>
    </p:spTree>
    <p:extLst>
      <p:ext uri="{BB962C8B-B14F-4D97-AF65-F5344CB8AC3E}">
        <p14:creationId xmlns:p14="http://schemas.microsoft.com/office/powerpoint/2010/main" val="3149763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“AAA” </a:t>
            </a:r>
            <a:r>
              <a:rPr lang="es-HN" dirty="0" err="1"/>
              <a:t>Autenticacion</a:t>
            </a:r>
            <a:r>
              <a:rPr lang="es-HN" dirty="0"/>
              <a:t>, </a:t>
            </a:r>
            <a:r>
              <a:rPr lang="es-HN" dirty="0" err="1"/>
              <a:t>Autorizacion</a:t>
            </a:r>
            <a:r>
              <a:rPr lang="es-HN" dirty="0"/>
              <a:t>, Contabilidad (registro)</a:t>
            </a:r>
          </a:p>
          <a:p>
            <a:r>
              <a:rPr lang="es-HN" dirty="0"/>
              <a:t>Se utiliza para poder identificar a los usuarios y controlar su acceso a los distintos recursos de un sistema informático.</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32</a:t>
            </a:fld>
            <a:endParaRPr lang="es-HN"/>
          </a:p>
        </p:txBody>
      </p:sp>
    </p:spTree>
    <p:extLst>
      <p:ext uri="{BB962C8B-B14F-4D97-AF65-F5344CB8AC3E}">
        <p14:creationId xmlns:p14="http://schemas.microsoft.com/office/powerpoint/2010/main" val="277890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Toda contraseña debe cumplir con los siguientes requisitos de seguridad:</a:t>
            </a:r>
          </a:p>
          <a:p>
            <a:pPr marL="171450" indent="-171450">
              <a:buFont typeface="Arial" panose="020B0604020202020204" pitchFamily="34" charset="0"/>
              <a:buChar char="•"/>
            </a:pPr>
            <a:r>
              <a:rPr lang="es-HN" dirty="0"/>
              <a:t>Tamaño mínimo de la contraseña (6 caracteres)</a:t>
            </a:r>
          </a:p>
          <a:p>
            <a:pPr marL="171450" indent="-171450">
              <a:buFont typeface="Arial" panose="020B0604020202020204" pitchFamily="34" charset="0"/>
              <a:buChar char="•"/>
            </a:pPr>
            <a:r>
              <a:rPr lang="es-HN" dirty="0"/>
              <a:t>Caducidad de la contraseña: periodo de validez para su uso </a:t>
            </a:r>
          </a:p>
          <a:p>
            <a:pPr marL="171450" indent="-171450">
              <a:buFont typeface="Arial" panose="020B0604020202020204" pitchFamily="34" charset="0"/>
              <a:buChar char="•"/>
            </a:pPr>
            <a:r>
              <a:rPr lang="es-HN" dirty="0"/>
              <a:t>Registro del historial de contraseñas previamente seleccionadas</a:t>
            </a:r>
          </a:p>
          <a:p>
            <a:pPr marL="171450" indent="-171450">
              <a:buFont typeface="Arial" panose="020B0604020202020204" pitchFamily="34" charset="0"/>
              <a:buChar char="•"/>
            </a:pPr>
            <a:r>
              <a:rPr lang="es-HN" dirty="0"/>
              <a:t>Control de la adecuada composición de una contraseña (caracteres alfanuméricos)</a:t>
            </a:r>
          </a:p>
          <a:p>
            <a:pPr marL="171450" indent="-171450">
              <a:buFont typeface="Arial" panose="020B0604020202020204" pitchFamily="34" charset="0"/>
              <a:buChar char="•"/>
            </a:pPr>
            <a:r>
              <a:rPr lang="es-HN" dirty="0"/>
              <a:t>Bloqueo de las cuentas de usuario tras varios intentos fallidos de autenticación.</a:t>
            </a:r>
          </a:p>
          <a:p>
            <a:pPr marL="171450" indent="-171450">
              <a:buFont typeface="Arial" panose="020B0604020202020204" pitchFamily="34" charset="0"/>
              <a:buChar char="•"/>
            </a:pPr>
            <a:r>
              <a:rPr lang="es-HN" dirty="0"/>
              <a:t>Ocultar el ultimo nombre de usuario en el acceso desde un equipo informático conectado al sistema.</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33</a:t>
            </a:fld>
            <a:endParaRPr lang="es-HN"/>
          </a:p>
        </p:txBody>
      </p:sp>
    </p:spTree>
    <p:extLst>
      <p:ext uri="{BB962C8B-B14F-4D97-AF65-F5344CB8AC3E}">
        <p14:creationId xmlns:p14="http://schemas.microsoft.com/office/powerpoint/2010/main" val="42941589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El principio de seguridad básico que se debería tener en cuenta es que “todo lo que no esta expresamente permitido en el sistema debería estar prohibido”.</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34</a:t>
            </a:fld>
            <a:endParaRPr lang="es-HN"/>
          </a:p>
        </p:txBody>
      </p:sp>
    </p:spTree>
    <p:extLst>
      <p:ext uri="{BB962C8B-B14F-4D97-AF65-F5344CB8AC3E}">
        <p14:creationId xmlns:p14="http://schemas.microsoft.com/office/powerpoint/2010/main" val="3819403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Es necesario activar y configurar de forma adecuada en estos equipos los registros de actividad. Logs, para que puedan facilitar información e indicadores.</a:t>
            </a:r>
          </a:p>
          <a:p>
            <a:r>
              <a:rPr lang="es-HN" dirty="0"/>
              <a:t>El propio sistema operativo de los equipos y servidores podría ser configurado para registrar distintos eventos de seguridad que faciliten la detección de intrusiones y de intentos de violación de acceso a los recursos, intentos de acceso repetitivos a recursos protegidos, utilización del sistema fuera de horario por un usuario autorizado. </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35</a:t>
            </a:fld>
            <a:endParaRPr lang="es-HN"/>
          </a:p>
        </p:txBody>
      </p:sp>
    </p:spTree>
    <p:extLst>
      <p:ext uri="{BB962C8B-B14F-4D97-AF65-F5344CB8AC3E}">
        <p14:creationId xmlns:p14="http://schemas.microsoft.com/office/powerpoint/2010/main" val="376136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Sera necesario proceder al marcado o etiquetado de los documentos y datos de la organización.</a:t>
            </a:r>
          </a:p>
          <a:p>
            <a:r>
              <a:rPr lang="es-HN" dirty="0"/>
              <a:t>La organización debería de mantener una base de datos actualizada con la relación de los documentos mas sensibles, registrando la fecha de creación, la utilización prevista, la fecha de destrucción.</a:t>
            </a:r>
          </a:p>
          <a:p>
            <a:r>
              <a:rPr lang="es-HN" dirty="0"/>
              <a:t>La política de seguridad debería especificar que medidas de protección se tendrían que adoptar en la manipulación de los documentos mas sensibles: operaciones de almacenamiento, transmisión., transporte, tratamiento informático, impresión y destrucción.</a:t>
            </a:r>
          </a:p>
          <a:p>
            <a:r>
              <a:rPr lang="es-HN" dirty="0"/>
              <a:t>De cada acceso a los datos se debería guardar la identificación del usuario, la fecha y hora en que se realizo, el documento accedido, el tipo de acceso y si ha sido autorizado o denegado.</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36</a:t>
            </a:fld>
            <a:endParaRPr lang="es-HN"/>
          </a:p>
        </p:txBody>
      </p:sp>
    </p:spTree>
    <p:extLst>
      <p:ext uri="{BB962C8B-B14F-4D97-AF65-F5344CB8AC3E}">
        <p14:creationId xmlns:p14="http://schemas.microsoft.com/office/powerpoint/2010/main" val="1144546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En la política de seguridad deberían estar incluidas las medidas necesarias para garantizar la seguridad en las conexiones con las delegaciones y otras dependencias de la organización , así como la seguridad en los equipos clientes remotos que deseen acceder a los servicios informáticos centrales de la organización</a:t>
            </a:r>
          </a:p>
          <a:p>
            <a:r>
              <a:rPr lang="es-HN" dirty="0"/>
              <a:t>Se deberían utilizar protocolos para el encapsulamiento de datos en la implantación de redes privadas virtuales VPN: Ipsec, PPTP, L2F, L2TP o SSL</a:t>
            </a:r>
          </a:p>
          <a:p>
            <a:r>
              <a:rPr lang="es-HN" dirty="0"/>
              <a:t>Mediante algoritmos criptográficos suficientemente robustos se puede garantizar la confidencialidad, autenticidad e integrad de los datos en este tipo de conexiones.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37</a:t>
            </a:fld>
            <a:endParaRPr lang="es-HN"/>
          </a:p>
        </p:txBody>
      </p:sp>
    </p:spTree>
    <p:extLst>
      <p:ext uri="{BB962C8B-B14F-4D97-AF65-F5344CB8AC3E}">
        <p14:creationId xmlns:p14="http://schemas.microsoft.com/office/powerpoint/2010/main" val="3441328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organización debería definir un procedimiento de notificación y gestión de incidencias, de tal modo que se puedan realizar una serie de actividades previamente especificadas para controlar y limitar el impacto del incidente </a:t>
            </a:r>
          </a:p>
          <a:p>
            <a:r>
              <a:rPr lang="es-HN" dirty="0"/>
              <a:t>Que herramientas se van a utilizar para  facilitar la detección y rápida respuesta ante incidentes, como podría ser el caso de los sistemas de detección de intrusiones (IDS)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38</a:t>
            </a:fld>
            <a:endParaRPr lang="es-HN"/>
          </a:p>
        </p:txBody>
      </p:sp>
    </p:spTree>
    <p:extLst>
      <p:ext uri="{BB962C8B-B14F-4D97-AF65-F5344CB8AC3E}">
        <p14:creationId xmlns:p14="http://schemas.microsoft.com/office/powerpoint/2010/main" val="932081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 realización de pruebas y auditorias periódicas de seguridad constituyen un elemento de gran importancia para poder comprobar la adecuada implantación de las directrices y medidas definidas en las políticas de seguridad.</a:t>
            </a:r>
          </a:p>
          <a:p>
            <a:r>
              <a:rPr lang="es-HN" b="1" dirty="0"/>
              <a:t>Pruebas de seguridad:</a:t>
            </a:r>
          </a:p>
          <a:p>
            <a:pPr marL="171450" indent="-171450">
              <a:buFont typeface="Arial" panose="020B0604020202020204" pitchFamily="34" charset="0"/>
              <a:buChar char="•"/>
            </a:pPr>
            <a:r>
              <a:rPr lang="es-HN" dirty="0"/>
              <a:t>Análisis de posibles vulnerabilidades del sistema informático empleando herramientas como NESSUS o Internet Security </a:t>
            </a:r>
            <a:r>
              <a:rPr lang="es-HN" dirty="0" err="1"/>
              <a:t>Scaner</a:t>
            </a:r>
            <a:r>
              <a:rPr lang="es-HN" dirty="0"/>
              <a:t> para tratar de localizar de forma automática algunas de las vulnerabilidades mas conocidas.</a:t>
            </a:r>
          </a:p>
          <a:p>
            <a:pPr marL="171450" indent="-171450">
              <a:buFont typeface="Arial" panose="020B0604020202020204" pitchFamily="34" charset="0"/>
              <a:buChar char="•"/>
            </a:pPr>
            <a:r>
              <a:rPr lang="es-HN" dirty="0"/>
              <a:t>Sondeos de seguridad que complementan el análisis de vulnerabilidades con tareas de detección y de revisión de la instalación y configuración de los equipos de seguridad.</a:t>
            </a:r>
          </a:p>
          <a:p>
            <a:pPr marL="171450" indent="-171450">
              <a:buFont typeface="Arial" panose="020B0604020202020204" pitchFamily="34" charset="0"/>
              <a:buChar char="•"/>
            </a:pPr>
            <a:r>
              <a:rPr lang="es-HN" dirty="0"/>
              <a:t>Pruebas de intrusión que se trata de explotar las que se hayan identificado para tratar de comprometer  el sistema afectado</a:t>
            </a:r>
          </a:p>
          <a:p>
            <a:pPr marL="171450" indent="-171450">
              <a:buFont typeface="Arial" panose="020B0604020202020204" pitchFamily="34" charset="0"/>
              <a:buChar char="•"/>
            </a:pPr>
            <a:r>
              <a:rPr lang="es-HN" dirty="0"/>
              <a:t>Otras pruebas de seguridad que contemplan aspectos humanos y organizativos</a:t>
            </a:r>
          </a:p>
          <a:p>
            <a:pPr marL="171450" indent="-171450">
              <a:buFont typeface="Arial" panose="020B0604020202020204" pitchFamily="34" charset="0"/>
              <a:buChar char="•"/>
            </a:pPr>
            <a:r>
              <a:rPr lang="es-HN" dirty="0"/>
              <a:t>El análisis y evaluación de riesgos, para determinar cual es el nivel de riesgo asumido por la </a:t>
            </a:r>
            <a:r>
              <a:rPr lang="es-HN" dirty="0" err="1"/>
              <a:t>organizacion</a:t>
            </a:r>
            <a:endParaRPr lang="es-HN" dirty="0"/>
          </a:p>
          <a:p>
            <a:endParaRPr lang="es-HN" dirty="0"/>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40</a:t>
            </a:fld>
            <a:endParaRPr lang="es-HN"/>
          </a:p>
        </p:txBody>
      </p:sp>
    </p:spTree>
    <p:extLst>
      <p:ext uri="{BB962C8B-B14F-4D97-AF65-F5344CB8AC3E}">
        <p14:creationId xmlns:p14="http://schemas.microsoft.com/office/powerpoint/2010/main" val="1368185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Las políticas de seguridad constituyen una herramienta para poder hacer frente a futuros problemas , fallos de sistemas, imprevistos o posibles ataques informáticos.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7</a:t>
            </a:fld>
            <a:endParaRPr lang="es-HN"/>
          </a:p>
        </p:txBody>
      </p:sp>
    </p:spTree>
    <p:extLst>
      <p:ext uri="{BB962C8B-B14F-4D97-AF65-F5344CB8AC3E}">
        <p14:creationId xmlns:p14="http://schemas.microsoft.com/office/powerpoint/2010/main" val="1869631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El inventario de los distintos recursos facilitara el posterior análisis de las vulnerabilidades del sistema </a:t>
            </a:r>
            <a:r>
              <a:rPr lang="es-HN" dirty="0" err="1"/>
              <a:t>informatico</a:t>
            </a:r>
            <a:r>
              <a:rPr lang="es-HN" dirty="0"/>
              <a:t> , identificando los posibles objetivos de los ataques o intentos de intrusión.</a:t>
            </a:r>
          </a:p>
          <a:p>
            <a:r>
              <a:rPr lang="es-HN" dirty="0"/>
              <a:t>Una copia del inventario actualizado de recursos y de servicios del sistema debería ser conservada de forma segura a ser posible en un centro de respaldo </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8</a:t>
            </a:fld>
            <a:endParaRPr lang="es-HN"/>
          </a:p>
        </p:txBody>
      </p:sp>
    </p:spTree>
    <p:extLst>
      <p:ext uri="{BB962C8B-B14F-4D97-AF65-F5344CB8AC3E}">
        <p14:creationId xmlns:p14="http://schemas.microsoft.com/office/powerpoint/2010/main" val="52570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Algunos políticas de seguridad en la adquisición de productos.</a:t>
            </a:r>
          </a:p>
        </p:txBody>
      </p:sp>
      <p:sp>
        <p:nvSpPr>
          <p:cNvPr id="4" name="Marcador de número de diapositiva 3"/>
          <p:cNvSpPr>
            <a:spLocks noGrp="1"/>
          </p:cNvSpPr>
          <p:nvPr>
            <p:ph type="sldNum" sz="quarter" idx="5"/>
          </p:nvPr>
        </p:nvSpPr>
        <p:spPr/>
        <p:txBody>
          <a:bodyPr/>
          <a:lstStyle/>
          <a:p>
            <a:fld id="{91A4A2E2-9725-4CEA-A14C-DC010A504B76}" type="slidenum">
              <a:rPr lang="es-HN" smtClean="0"/>
              <a:t>10</a:t>
            </a:fld>
            <a:endParaRPr lang="es-HN"/>
          </a:p>
        </p:txBody>
      </p:sp>
    </p:spTree>
    <p:extLst>
      <p:ext uri="{BB962C8B-B14F-4D97-AF65-F5344CB8AC3E}">
        <p14:creationId xmlns:p14="http://schemas.microsoft.com/office/powerpoint/2010/main" val="152858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11</a:t>
            </a:fld>
            <a:endParaRPr lang="es-HN"/>
          </a:p>
        </p:txBody>
      </p:sp>
    </p:spTree>
    <p:extLst>
      <p:ext uri="{BB962C8B-B14F-4D97-AF65-F5344CB8AC3E}">
        <p14:creationId xmlns:p14="http://schemas.microsoft.com/office/powerpoint/2010/main" val="3806802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HN" dirty="0"/>
              <a:t>Para evitar el polvo y la electricidad </a:t>
            </a:r>
            <a:r>
              <a:rPr lang="es-HN" dirty="0" err="1"/>
              <a:t>estatica</a:t>
            </a:r>
            <a:r>
              <a:rPr lang="es-HN" dirty="0"/>
              <a:t>  se debería aplicar un revestimiento especial en las paredes el techo y el suelo de las salas donde se vayan a ubicar los servidores y equipos con los datos y aplicaciones mas importantes.</a:t>
            </a:r>
          </a:p>
          <a:p>
            <a:r>
              <a:rPr lang="es-HN" dirty="0"/>
              <a:t>Se podrían utilizar barreras de infrarrojos , barreras de microondas, detectores de ultrasonido, detectores de apertura de puertas, detectores de rotura de vidrios, detectores de vibraciones en superficies.</a:t>
            </a:r>
          </a:p>
          <a:p>
            <a:r>
              <a:rPr lang="es-HN" dirty="0"/>
              <a:t>El objetivo perseguido es de mantener la temperatura estable y la humedad de la sala donde se ubiquen los servidores y equipos informáticos mas importantes para la organización. La temperatura entre 18 -24 grados centígrados con una humedad de 30%-50%</a:t>
            </a:r>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13</a:t>
            </a:fld>
            <a:endParaRPr lang="es-HN"/>
          </a:p>
        </p:txBody>
      </p:sp>
    </p:spTree>
    <p:extLst>
      <p:ext uri="{BB962C8B-B14F-4D97-AF65-F5344CB8AC3E}">
        <p14:creationId xmlns:p14="http://schemas.microsoft.com/office/powerpoint/2010/main" val="2518529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Arial" panose="020B0604020202020204" pitchFamily="34" charset="0"/>
              <a:buChar char="•"/>
            </a:pPr>
            <a:r>
              <a:rPr lang="es-HN" dirty="0"/>
              <a:t>Tratando de evitar materiales plásticos e inflamables.</a:t>
            </a:r>
          </a:p>
          <a:p>
            <a:pPr marL="171450" indent="-171450">
              <a:buFont typeface="Arial" panose="020B0604020202020204" pitchFamily="34" charset="0"/>
              <a:buChar char="•"/>
            </a:pPr>
            <a:r>
              <a:rPr lang="es-HN" dirty="0"/>
              <a:t>En el techo y en el suelo se recomienda utilizar materiales impermeables. Y la instalación de sistemas de detección y de extinción de incendios, detectores de humo y sistema de extinción por aerosol.</a:t>
            </a:r>
          </a:p>
          <a:p>
            <a:r>
              <a:rPr lang="es-HN" dirty="0"/>
              <a:t>La organización deberá tener una lista actualizada del personal propio y del personal ajeno, y deberá contener el nombre de quien lo autoriza, la identidad del visitante autorizado, el motivo, el intervalo de fechas en que tiene validez la autorización.</a:t>
            </a:r>
          </a:p>
          <a:p>
            <a:endParaRPr lang="es-HN" dirty="0"/>
          </a:p>
          <a:p>
            <a:endParaRPr lang="es-HN" dirty="0"/>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14</a:t>
            </a:fld>
            <a:endParaRPr lang="es-HN"/>
          </a:p>
        </p:txBody>
      </p:sp>
    </p:spTree>
    <p:extLst>
      <p:ext uri="{BB962C8B-B14F-4D97-AF65-F5344CB8AC3E}">
        <p14:creationId xmlns:p14="http://schemas.microsoft.com/office/powerpoint/2010/main" val="3936714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HN" dirty="0"/>
          </a:p>
          <a:p>
            <a:endParaRPr lang="es-HN" dirty="0"/>
          </a:p>
          <a:p>
            <a:endParaRPr lang="es-HN" dirty="0"/>
          </a:p>
        </p:txBody>
      </p:sp>
      <p:sp>
        <p:nvSpPr>
          <p:cNvPr id="4" name="Marcador de número de diapositiva 3"/>
          <p:cNvSpPr>
            <a:spLocks noGrp="1"/>
          </p:cNvSpPr>
          <p:nvPr>
            <p:ph type="sldNum" sz="quarter" idx="5"/>
          </p:nvPr>
        </p:nvSpPr>
        <p:spPr/>
        <p:txBody>
          <a:bodyPr/>
          <a:lstStyle/>
          <a:p>
            <a:fld id="{91A4A2E2-9725-4CEA-A14C-DC010A504B76}" type="slidenum">
              <a:rPr lang="es-HN" smtClean="0"/>
              <a:t>15</a:t>
            </a:fld>
            <a:endParaRPr lang="es-HN"/>
          </a:p>
        </p:txBody>
      </p:sp>
    </p:spTree>
    <p:extLst>
      <p:ext uri="{BB962C8B-B14F-4D97-AF65-F5344CB8AC3E}">
        <p14:creationId xmlns:p14="http://schemas.microsoft.com/office/powerpoint/2010/main" val="2747358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4800"/>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s-H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0114708A-D8DE-4730-BE9D-AF1B31673A5D}" type="slidenum">
              <a:rPr lang="es-HN" smtClean="0"/>
              <a:t>‹Nº›</a:t>
            </a:fld>
            <a:endParaRPr lang="es-H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64423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40582990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8777797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03251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74178295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A14E5BA-4570-4491-8E00-9C9FF570B38E}" type="datetimeFigureOut">
              <a:rPr lang="es-HN" smtClean="0"/>
              <a:t>06/10/2021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907432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s-ES"/>
              <a:t>Haga clic para modificar el estilo de título del patrón</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CA14E5BA-4570-4491-8E00-9C9FF570B38E}" type="datetimeFigureOut">
              <a:rPr lang="es-HN" smtClean="0"/>
              <a:t>06/10/2021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11068190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7702592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s-ES"/>
              <a:t>Haga clic para modificar el estilo de título del patrón</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49770151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5721418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7904640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CA14E5BA-4570-4491-8E00-9C9FF570B38E}" type="datetimeFigureOut">
              <a:rPr lang="es-HN" smtClean="0"/>
              <a:t>06/10/2021</a:t>
            </a:fld>
            <a:endParaRPr lang="es-HN"/>
          </a:p>
        </p:txBody>
      </p:sp>
      <p:sp>
        <p:nvSpPr>
          <p:cNvPr id="5" name="Footer Placeholder 4"/>
          <p:cNvSpPr>
            <a:spLocks noGrp="1"/>
          </p:cNvSpPr>
          <p:nvPr>
            <p:ph type="ftr" sz="quarter" idx="11"/>
          </p:nvPr>
        </p:nvSpPr>
        <p:spPr/>
        <p:txBody>
          <a:bodyPr/>
          <a:lstStyle/>
          <a:p>
            <a:endParaRPr lang="es-HN"/>
          </a:p>
        </p:txBody>
      </p:sp>
      <p:sp>
        <p:nvSpPr>
          <p:cNvPr id="6" name="Slide Number Placeholder 5"/>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9449045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5283052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Content Placeholder 3"/>
          <p:cNvSpPr>
            <a:spLocks noGrp="1"/>
          </p:cNvSpPr>
          <p:nvPr>
            <p:ph sz="quarter" idx="13"/>
          </p:nvPr>
        </p:nvSpPr>
        <p:spPr>
          <a:xfrm>
            <a:off x="685802" y="2861733"/>
            <a:ext cx="5088712" cy="2512852"/>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3" name="Content Placeholder 5"/>
          <p:cNvSpPr>
            <a:spLocks noGrp="1"/>
          </p:cNvSpPr>
          <p:nvPr>
            <p:ph sz="quarter" idx="14"/>
          </p:nvPr>
        </p:nvSpPr>
        <p:spPr>
          <a:xfrm>
            <a:off x="5993969" y="2861733"/>
            <a:ext cx="5088713" cy="2512852"/>
          </a:xfrm>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A14E5BA-4570-4491-8E00-9C9FF570B38E}" type="datetimeFigureOut">
              <a:rPr lang="es-HN" smtClean="0"/>
              <a:t>06/10/2021</a:t>
            </a:fld>
            <a:endParaRPr lang="es-HN"/>
          </a:p>
        </p:txBody>
      </p:sp>
      <p:sp>
        <p:nvSpPr>
          <p:cNvPr id="8" name="Footer Placeholder 7"/>
          <p:cNvSpPr>
            <a:spLocks noGrp="1"/>
          </p:cNvSpPr>
          <p:nvPr>
            <p:ph type="ftr" sz="quarter" idx="11"/>
          </p:nvPr>
        </p:nvSpPr>
        <p:spPr/>
        <p:txBody>
          <a:bodyPr/>
          <a:lstStyle/>
          <a:p>
            <a:endParaRPr lang="es-HN"/>
          </a:p>
        </p:txBody>
      </p:sp>
      <p:sp>
        <p:nvSpPr>
          <p:cNvPr id="9" name="Slide Number Placeholder 8"/>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1988965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A14E5BA-4570-4491-8E00-9C9FF570B38E}" type="datetimeFigureOut">
              <a:rPr lang="es-HN" smtClean="0"/>
              <a:t>06/10/2021</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168970380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14E5BA-4570-4491-8E00-9C9FF570B38E}" type="datetimeFigureOut">
              <a:rPr lang="es-HN" smtClean="0"/>
              <a:t>06/10/2021</a:t>
            </a:fld>
            <a:endParaRPr lang="es-HN"/>
          </a:p>
        </p:txBody>
      </p:sp>
      <p:sp>
        <p:nvSpPr>
          <p:cNvPr id="3" name="Footer Placeholder 2"/>
          <p:cNvSpPr>
            <a:spLocks noGrp="1"/>
          </p:cNvSpPr>
          <p:nvPr>
            <p:ph type="ftr" sz="quarter" idx="11"/>
          </p:nvPr>
        </p:nvSpPr>
        <p:spPr/>
        <p:txBody>
          <a:bodyPr/>
          <a:lstStyle/>
          <a:p>
            <a:endParaRPr lang="es-HN"/>
          </a:p>
        </p:txBody>
      </p:sp>
      <p:sp>
        <p:nvSpPr>
          <p:cNvPr id="4" name="Slide Number Placeholder 3"/>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19000560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s-ES"/>
              <a:t>Haga clic para modificar el estilo de título del patrón</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5514471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A14E5BA-4570-4491-8E00-9C9FF570B38E}" type="datetimeFigureOut">
              <a:rPr lang="es-HN" smtClean="0"/>
              <a:t>06/10/2021</a:t>
            </a:fld>
            <a:endParaRPr lang="es-HN"/>
          </a:p>
        </p:txBody>
      </p:sp>
      <p:sp>
        <p:nvSpPr>
          <p:cNvPr id="6" name="Footer Placeholder 5"/>
          <p:cNvSpPr>
            <a:spLocks noGrp="1"/>
          </p:cNvSpPr>
          <p:nvPr>
            <p:ph type="ftr" sz="quarter" idx="11"/>
          </p:nvPr>
        </p:nvSpPr>
        <p:spPr/>
        <p:txBody>
          <a:bodyPr/>
          <a:lstStyle/>
          <a:p>
            <a:endParaRPr lang="es-HN"/>
          </a:p>
        </p:txBody>
      </p:sp>
      <p:sp>
        <p:nvSpPr>
          <p:cNvPr id="7" name="Slide Number Placeholder 6"/>
          <p:cNvSpPr>
            <a:spLocks noGrp="1"/>
          </p:cNvSpPr>
          <p:nvPr>
            <p:ph type="sldNum" sz="quarter" idx="12"/>
          </p:nvPr>
        </p:nvSpPr>
        <p:spPr/>
        <p:txBody>
          <a:bodyPr/>
          <a:lstStyle/>
          <a:p>
            <a:fld id="{0114708A-D8DE-4730-BE9D-AF1B31673A5D}" type="slidenum">
              <a:rPr lang="es-HN" smtClean="0"/>
              <a:t>‹Nº›</a:t>
            </a:fld>
            <a:endParaRPr lang="es-HN"/>
          </a:p>
        </p:txBody>
      </p:sp>
    </p:spTree>
    <p:extLst>
      <p:ext uri="{BB962C8B-B14F-4D97-AF65-F5344CB8AC3E}">
        <p14:creationId xmlns:p14="http://schemas.microsoft.com/office/powerpoint/2010/main" val="32089335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455716"/>
            <a:ext cx="10396882" cy="1151965"/>
          </a:xfrm>
          <a:prstGeom prst="rect">
            <a:avLst/>
          </a:prstGeom>
        </p:spPr>
        <p:txBody>
          <a:bodyPr vert="horz" lIns="91440" tIns="45720" rIns="91440" bIns="45720" rtlCol="0" anchor="ctr">
            <a:no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t">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A14E5BA-4570-4491-8E00-9C9FF570B38E}" type="datetimeFigureOut">
              <a:rPr lang="es-HN" smtClean="0"/>
              <a:t>06/10/2021</a:t>
            </a:fld>
            <a:endParaRPr lang="es-H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s-H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0114708A-D8DE-4730-BE9D-AF1B31673A5D}" type="slidenum">
              <a:rPr lang="es-HN" smtClean="0"/>
              <a:t>‹Nº›</a:t>
            </a:fld>
            <a:endParaRPr lang="es-HN"/>
          </a:p>
        </p:txBody>
      </p:sp>
    </p:spTree>
    <p:extLst>
      <p:ext uri="{BB962C8B-B14F-4D97-AF65-F5344CB8AC3E}">
        <p14:creationId xmlns:p14="http://schemas.microsoft.com/office/powerpoint/2010/main" val="379855503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solidFill>
          <a:effectLst/>
          <a:latin typeface="Arial Black" panose="020B0A04020102020204" pitchFamily="34" charset="0"/>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none" baseline="0">
          <a:solidFill>
            <a:schemeClr val="tx1"/>
          </a:solidFill>
          <a:effectLst/>
          <a:latin typeface="Arial Black" panose="020B0A0402010202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none" baseline="0">
          <a:solidFill>
            <a:schemeClr val="tx1"/>
          </a:solidFill>
          <a:effectLst/>
          <a:latin typeface="Arial Black" panose="020B0A0402010202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none" baseline="0">
          <a:solidFill>
            <a:schemeClr val="tx1"/>
          </a:solidFill>
          <a:effectLst/>
          <a:latin typeface="Arial Black" panose="020B0A0402010202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kypro.co.id/iso-2700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imetoast.com/timelines/historia-de-la-seguridad-de-redes" TargetMode="External"/><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40D390-98C7-4914-BDDB-606079A8E2AB}"/>
              </a:ext>
            </a:extLst>
          </p:cNvPr>
          <p:cNvSpPr>
            <a:spLocks noGrp="1"/>
          </p:cNvSpPr>
          <p:nvPr>
            <p:ph type="ctrTitle"/>
          </p:nvPr>
        </p:nvSpPr>
        <p:spPr>
          <a:xfrm rot="21420000">
            <a:off x="554748" y="671466"/>
            <a:ext cx="10091871" cy="2766528"/>
          </a:xfrm>
        </p:spPr>
        <p:txBody>
          <a:bodyPr>
            <a:normAutofit fontScale="90000"/>
          </a:bodyPr>
          <a:lstStyle/>
          <a:p>
            <a:pPr algn="ctr"/>
            <a:r>
              <a:rPr lang="es-HN" sz="5400" dirty="0"/>
              <a:t>Capitulo 2. </a:t>
            </a:r>
            <a:br>
              <a:rPr lang="es-HN" sz="5400" dirty="0"/>
            </a:br>
            <a:r>
              <a:rPr lang="es-HN" sz="5400" dirty="0"/>
              <a:t>Políticas, planes y procedimientos de seguridad</a:t>
            </a:r>
          </a:p>
        </p:txBody>
      </p:sp>
      <p:sp>
        <p:nvSpPr>
          <p:cNvPr id="3" name="Subtítulo 2">
            <a:extLst>
              <a:ext uri="{FF2B5EF4-FFF2-40B4-BE49-F238E27FC236}">
                <a16:creationId xmlns:a16="http://schemas.microsoft.com/office/drawing/2014/main" id="{8567F42F-66C1-4D9D-8D03-9F81CD099BD8}"/>
              </a:ext>
            </a:extLst>
          </p:cNvPr>
          <p:cNvSpPr>
            <a:spLocks noGrp="1"/>
          </p:cNvSpPr>
          <p:nvPr>
            <p:ph type="subTitle" idx="1"/>
          </p:nvPr>
        </p:nvSpPr>
        <p:spPr/>
        <p:txBody>
          <a:bodyPr/>
          <a:lstStyle/>
          <a:p>
            <a:r>
              <a:rPr lang="es-HN" dirty="0"/>
              <a:t>Patricia Medina </a:t>
            </a:r>
            <a:r>
              <a:rPr lang="es-HN" dirty="0" err="1"/>
              <a:t>Mgp</a:t>
            </a:r>
            <a:r>
              <a:rPr lang="es-HN" dirty="0"/>
              <a:t>.</a:t>
            </a:r>
          </a:p>
        </p:txBody>
      </p:sp>
    </p:spTree>
    <p:extLst>
      <p:ext uri="{BB962C8B-B14F-4D97-AF65-F5344CB8AC3E}">
        <p14:creationId xmlns:p14="http://schemas.microsoft.com/office/powerpoint/2010/main" val="39483476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2F30DD-CA1D-4B43-80E0-847701EEA880}"/>
              </a:ext>
            </a:extLst>
          </p:cNvPr>
          <p:cNvSpPr>
            <a:spLocks noGrp="1"/>
          </p:cNvSpPr>
          <p:nvPr>
            <p:ph type="title"/>
          </p:nvPr>
        </p:nvSpPr>
        <p:spPr>
          <a:xfrm>
            <a:off x="685800" y="191947"/>
            <a:ext cx="10396882" cy="775207"/>
          </a:xfrm>
        </p:spPr>
        <p:txBody>
          <a:bodyPr/>
          <a:lstStyle/>
          <a:p>
            <a:pPr algn="ctr"/>
            <a:r>
              <a:rPr lang="es-HN" dirty="0"/>
              <a:t>Adquisición de productos</a:t>
            </a:r>
          </a:p>
        </p:txBody>
      </p:sp>
      <p:graphicFrame>
        <p:nvGraphicFramePr>
          <p:cNvPr id="4" name="Marcador de contenido 3">
            <a:extLst>
              <a:ext uri="{FF2B5EF4-FFF2-40B4-BE49-F238E27FC236}">
                <a16:creationId xmlns:a16="http://schemas.microsoft.com/office/drawing/2014/main" id="{FEF03ABE-600D-4494-B49A-70C024F33D59}"/>
              </a:ext>
            </a:extLst>
          </p:cNvPr>
          <p:cNvGraphicFramePr>
            <a:graphicFrameLocks noGrp="1"/>
          </p:cNvGraphicFramePr>
          <p:nvPr>
            <p:ph sz="quarter" idx="13"/>
            <p:extLst>
              <p:ext uri="{D42A27DB-BD31-4B8C-83A1-F6EECF244321}">
                <p14:modId xmlns:p14="http://schemas.microsoft.com/office/powerpoint/2010/main" val="3938314000"/>
              </p:ext>
            </p:extLst>
          </p:nvPr>
        </p:nvGraphicFramePr>
        <p:xfrm>
          <a:off x="685800" y="967154"/>
          <a:ext cx="10394950" cy="4677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14028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9E658-EA56-45E1-88FC-E5E71C782BCC}"/>
              </a:ext>
            </a:extLst>
          </p:cNvPr>
          <p:cNvSpPr>
            <a:spLocks noGrp="1"/>
          </p:cNvSpPr>
          <p:nvPr>
            <p:ph type="title"/>
          </p:nvPr>
        </p:nvSpPr>
        <p:spPr>
          <a:xfrm>
            <a:off x="685800" y="155363"/>
            <a:ext cx="10396538" cy="786334"/>
          </a:xfrm>
        </p:spPr>
        <p:txBody>
          <a:bodyPr/>
          <a:lstStyle/>
          <a:p>
            <a:pPr algn="ctr"/>
            <a:r>
              <a:rPr lang="es-HN" dirty="0"/>
              <a:t>Relación con proveedores</a:t>
            </a:r>
          </a:p>
        </p:txBody>
      </p:sp>
      <p:sp>
        <p:nvSpPr>
          <p:cNvPr id="3" name="Marcador de contenido 2">
            <a:extLst>
              <a:ext uri="{FF2B5EF4-FFF2-40B4-BE49-F238E27FC236}">
                <a16:creationId xmlns:a16="http://schemas.microsoft.com/office/drawing/2014/main" id="{E993A683-DF5F-40A8-A17D-5E854C023385}"/>
              </a:ext>
            </a:extLst>
          </p:cNvPr>
          <p:cNvSpPr>
            <a:spLocks noGrp="1"/>
          </p:cNvSpPr>
          <p:nvPr>
            <p:ph sz="quarter" idx="13"/>
          </p:nvPr>
        </p:nvSpPr>
        <p:spPr>
          <a:xfrm>
            <a:off x="685800" y="1078175"/>
            <a:ext cx="6056194" cy="4408225"/>
          </a:xfrm>
        </p:spPr>
        <p:txBody>
          <a:bodyPr>
            <a:normAutofit fontScale="92500" lnSpcReduction="10000"/>
          </a:bodyPr>
          <a:lstStyle/>
          <a:p>
            <a:pPr algn="just"/>
            <a:r>
              <a:rPr lang="es-HN" dirty="0"/>
              <a:t>La política de seguridad relacionada con la subcontratación de determinados trabajos y actividades a proveedores externos requiere contemplar aspectos como el servicio y calidad.</a:t>
            </a:r>
          </a:p>
          <a:p>
            <a:pPr algn="just"/>
            <a:r>
              <a:rPr lang="es-HN" dirty="0"/>
              <a:t>Se debe exigir el cumplimiento de ciertas medidas de seguridad que pueden afectar un sistema informático.</a:t>
            </a:r>
          </a:p>
          <a:p>
            <a:pPr algn="just"/>
            <a:r>
              <a:rPr lang="es-HN" dirty="0"/>
              <a:t>También conviene contemplar la posibilidad de contratar a proveedores que se encuentren certificados en gestión de la seguridad informática.</a:t>
            </a:r>
          </a:p>
          <a:p>
            <a:pPr marL="0" indent="0" algn="just">
              <a:buNone/>
            </a:pPr>
            <a:endParaRPr lang="es-HN" dirty="0"/>
          </a:p>
        </p:txBody>
      </p:sp>
      <p:pic>
        <p:nvPicPr>
          <p:cNvPr id="7" name="Imagen 6">
            <a:extLst>
              <a:ext uri="{FF2B5EF4-FFF2-40B4-BE49-F238E27FC236}">
                <a16:creationId xmlns:a16="http://schemas.microsoft.com/office/drawing/2014/main" id="{E6B05797-0748-4F19-A4B8-8E10EEF61E3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xmlns="" r:id="rId4"/>
              </a:ext>
            </a:extLst>
          </a:blip>
          <a:stretch>
            <a:fillRect/>
          </a:stretch>
        </p:blipFill>
        <p:spPr>
          <a:xfrm>
            <a:off x="7465325" y="1623743"/>
            <a:ext cx="3222506" cy="3317087"/>
          </a:xfrm>
          <a:prstGeom prst="rect">
            <a:avLst/>
          </a:prstGeom>
          <a:ln>
            <a:solidFill>
              <a:schemeClr val="tx1"/>
            </a:solidFill>
          </a:ln>
        </p:spPr>
      </p:pic>
    </p:spTree>
    <p:extLst>
      <p:ext uri="{BB962C8B-B14F-4D97-AF65-F5344CB8AC3E}">
        <p14:creationId xmlns:p14="http://schemas.microsoft.com/office/powerpoint/2010/main" val="6827825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AC7F7-C70D-42B0-A437-36F294A49C52}"/>
              </a:ext>
            </a:extLst>
          </p:cNvPr>
          <p:cNvSpPr>
            <a:spLocks noGrp="1"/>
          </p:cNvSpPr>
          <p:nvPr>
            <p:ph type="title"/>
          </p:nvPr>
        </p:nvSpPr>
        <p:spPr>
          <a:xfrm>
            <a:off x="175846" y="455716"/>
            <a:ext cx="11324491" cy="1151965"/>
          </a:xfrm>
        </p:spPr>
        <p:txBody>
          <a:bodyPr/>
          <a:lstStyle/>
          <a:p>
            <a:pPr algn="ctr"/>
            <a:r>
              <a:rPr lang="es-HN" sz="3500" dirty="0"/>
              <a:t>Seguridad física de las instalaciones</a:t>
            </a:r>
          </a:p>
        </p:txBody>
      </p:sp>
      <p:sp>
        <p:nvSpPr>
          <p:cNvPr id="3" name="Marcador de contenido 2">
            <a:extLst>
              <a:ext uri="{FF2B5EF4-FFF2-40B4-BE49-F238E27FC236}">
                <a16:creationId xmlns:a16="http://schemas.microsoft.com/office/drawing/2014/main" id="{167B7E68-4FE8-45B0-BE0B-61CF8177E46F}"/>
              </a:ext>
            </a:extLst>
          </p:cNvPr>
          <p:cNvSpPr>
            <a:spLocks noGrp="1"/>
          </p:cNvSpPr>
          <p:nvPr>
            <p:ph sz="quarter" idx="13"/>
          </p:nvPr>
        </p:nvSpPr>
        <p:spPr>
          <a:xfrm>
            <a:off x="435077" y="1607681"/>
            <a:ext cx="5906729" cy="3311189"/>
          </a:xfrm>
        </p:spPr>
        <p:txBody>
          <a:bodyPr/>
          <a:lstStyle/>
          <a:p>
            <a:pPr algn="just"/>
            <a:r>
              <a:rPr lang="es-HN" dirty="0"/>
              <a:t>Los locales donde se ubiquen los ordenadores que contienen o puedan acceder a los ficheros y datos mas sensibles de la organización deben ser objeto de una especial protección.</a:t>
            </a:r>
          </a:p>
          <a:p>
            <a:pPr algn="just"/>
            <a:r>
              <a:rPr lang="es-HN" dirty="0"/>
              <a:t>Se debería implantar un sistema de control de acceso físico a la sala donde se encuentran los servidores.</a:t>
            </a:r>
          </a:p>
          <a:p>
            <a:pPr algn="just"/>
            <a:endParaRPr lang="es-HN" dirty="0"/>
          </a:p>
        </p:txBody>
      </p:sp>
      <p:pic>
        <p:nvPicPr>
          <p:cNvPr id="5" name="Imagen 4">
            <a:extLst>
              <a:ext uri="{FF2B5EF4-FFF2-40B4-BE49-F238E27FC236}">
                <a16:creationId xmlns:a16="http://schemas.microsoft.com/office/drawing/2014/main" id="{CCB131D7-7A19-490D-A4C0-4061F7200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037" y="1644552"/>
            <a:ext cx="4821300" cy="2713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454196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0F1F4-E95D-48E1-94DB-E508F12602D4}"/>
              </a:ext>
            </a:extLst>
          </p:cNvPr>
          <p:cNvSpPr>
            <a:spLocks noGrp="1"/>
          </p:cNvSpPr>
          <p:nvPr>
            <p:ph type="title"/>
          </p:nvPr>
        </p:nvSpPr>
        <p:spPr>
          <a:xfrm>
            <a:off x="685801" y="160749"/>
            <a:ext cx="10396882" cy="842142"/>
          </a:xfrm>
        </p:spPr>
        <p:txBody>
          <a:bodyPr/>
          <a:lstStyle/>
          <a:p>
            <a:pPr algn="ctr"/>
            <a:r>
              <a:rPr lang="es-HN" dirty="0"/>
              <a:t>Aspectos de seguridad física:</a:t>
            </a:r>
          </a:p>
        </p:txBody>
      </p:sp>
      <p:sp>
        <p:nvSpPr>
          <p:cNvPr id="3" name="Marcador de contenido 2">
            <a:extLst>
              <a:ext uri="{FF2B5EF4-FFF2-40B4-BE49-F238E27FC236}">
                <a16:creationId xmlns:a16="http://schemas.microsoft.com/office/drawing/2014/main" id="{142948FB-EA3D-4D3C-BB2C-ADA9B22B2173}"/>
              </a:ext>
            </a:extLst>
          </p:cNvPr>
          <p:cNvSpPr>
            <a:spLocks noGrp="1"/>
          </p:cNvSpPr>
          <p:nvPr>
            <p:ph sz="quarter" idx="13"/>
          </p:nvPr>
        </p:nvSpPr>
        <p:spPr>
          <a:xfrm>
            <a:off x="206476" y="1002890"/>
            <a:ext cx="11459497" cy="4719483"/>
          </a:xfrm>
        </p:spPr>
        <p:txBody>
          <a:bodyPr numCol="2">
            <a:noAutofit/>
          </a:bodyPr>
          <a:lstStyle/>
          <a:p>
            <a:r>
              <a:rPr lang="es-HN" sz="1800" dirty="0"/>
              <a:t>Protección frente a daños por fuego, inundación, explosiones, accesos no autorizados.</a:t>
            </a:r>
          </a:p>
          <a:p>
            <a:r>
              <a:rPr lang="es-HN" sz="1800" dirty="0"/>
              <a:t>Selección de los elementos constructivos internos mas adecuados como puertas, paredes, suelos y falsos techos, canalizaciones eléctricas, canalizaciones de comunicaciones, deberían cumplir con el máximo nivel de protección exigido por la normativa de construcción.</a:t>
            </a:r>
          </a:p>
          <a:p>
            <a:r>
              <a:rPr lang="es-HN" sz="1800" dirty="0"/>
              <a:t>Definición de distintas áreas o zonas de seguridad dentro del edificio:</a:t>
            </a:r>
          </a:p>
          <a:p>
            <a:endParaRPr lang="es-HN" sz="1800" dirty="0"/>
          </a:p>
          <a:p>
            <a:pPr lvl="1"/>
            <a:r>
              <a:rPr lang="es-HN" u="sng" dirty="0"/>
              <a:t>Áreas publicas</a:t>
            </a:r>
            <a:r>
              <a:rPr lang="es-HN" dirty="0"/>
              <a:t>: pueden acceder sin restricciones personas ajenas a la organización.</a:t>
            </a:r>
          </a:p>
          <a:p>
            <a:pPr lvl="1"/>
            <a:r>
              <a:rPr lang="es-HN" u="sng" dirty="0"/>
              <a:t>Áreas internas</a:t>
            </a:r>
            <a:r>
              <a:rPr lang="es-HN" dirty="0"/>
              <a:t>: reservadas a los empleados</a:t>
            </a:r>
          </a:p>
          <a:p>
            <a:pPr lvl="1"/>
            <a:r>
              <a:rPr lang="es-HN" u="sng" dirty="0"/>
              <a:t>Áreas de acceso restringido</a:t>
            </a:r>
          </a:p>
          <a:p>
            <a:r>
              <a:rPr lang="es-HN" sz="1800" dirty="0"/>
              <a:t>Disponibilidad de zonas destinadas a la carga, descarga y almacenamiento de suministros.</a:t>
            </a:r>
          </a:p>
        </p:txBody>
      </p:sp>
    </p:spTree>
    <p:extLst>
      <p:ext uri="{BB962C8B-B14F-4D97-AF65-F5344CB8AC3E}">
        <p14:creationId xmlns:p14="http://schemas.microsoft.com/office/powerpoint/2010/main" val="13164408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47486-AAA3-4BC2-9955-68063807B5B6}"/>
              </a:ext>
            </a:extLst>
          </p:cNvPr>
          <p:cNvSpPr>
            <a:spLocks noGrp="1"/>
          </p:cNvSpPr>
          <p:nvPr>
            <p:ph type="title"/>
          </p:nvPr>
        </p:nvSpPr>
        <p:spPr>
          <a:xfrm>
            <a:off x="685801" y="175496"/>
            <a:ext cx="10396882" cy="1151965"/>
          </a:xfrm>
        </p:spPr>
        <p:txBody>
          <a:bodyPr/>
          <a:lstStyle/>
          <a:p>
            <a:r>
              <a:rPr lang="es-HN" dirty="0"/>
              <a:t>Aspectos de seguridad física:</a:t>
            </a:r>
          </a:p>
        </p:txBody>
      </p:sp>
      <p:sp>
        <p:nvSpPr>
          <p:cNvPr id="3" name="Marcador de contenido 2">
            <a:extLst>
              <a:ext uri="{FF2B5EF4-FFF2-40B4-BE49-F238E27FC236}">
                <a16:creationId xmlns:a16="http://schemas.microsoft.com/office/drawing/2014/main" id="{DFAD7A55-0223-4906-BE74-BD5B92123B40}"/>
              </a:ext>
            </a:extLst>
          </p:cNvPr>
          <p:cNvSpPr>
            <a:spLocks noGrp="1"/>
          </p:cNvSpPr>
          <p:nvPr>
            <p:ph sz="quarter" idx="13"/>
          </p:nvPr>
        </p:nvSpPr>
        <p:spPr>
          <a:xfrm>
            <a:off x="687976" y="1194619"/>
            <a:ext cx="10394707" cy="4218039"/>
          </a:xfrm>
        </p:spPr>
        <p:txBody>
          <a:bodyPr>
            <a:normAutofit fontScale="92500" lnSpcReduction="20000"/>
          </a:bodyPr>
          <a:lstStyle/>
          <a:p>
            <a:pPr algn="just"/>
            <a:r>
              <a:rPr lang="es-HN" sz="2000" dirty="0"/>
              <a:t>Implantación de sistemas de vigilancia basados en cámaras en circuito cerrado de televisión y en alarmas y detectores de movimiento.</a:t>
            </a:r>
          </a:p>
          <a:p>
            <a:pPr algn="just"/>
            <a:r>
              <a:rPr lang="es-HN" sz="2000" dirty="0"/>
              <a:t>Control de las condiciones ambientales en las instalaciones, mediante un sistema independiente de ventilación, calefacción, aire acondicionado y humidificación/deshumidificación.</a:t>
            </a:r>
          </a:p>
          <a:p>
            <a:pPr algn="just"/>
            <a:r>
              <a:rPr lang="es-HN" dirty="0"/>
              <a:t>Se recomienda que el local donde estarán los equipos informáticos debería estar construido con materiales ignífugos, empleando muebles incombustibles.</a:t>
            </a:r>
          </a:p>
          <a:p>
            <a:pPr algn="just"/>
            <a:r>
              <a:rPr lang="es-HN" sz="2000" dirty="0"/>
              <a:t>La política de seguridad debería definir como se va a llevar a cabo la identificación del personal propio (nombre, cargo y fotografía) y del personal ajeno (identificador provisional).</a:t>
            </a:r>
          </a:p>
          <a:p>
            <a:pPr algn="just"/>
            <a:r>
              <a:rPr lang="es-HN" dirty="0"/>
              <a:t>Estableciendo procedimientos de acceso en áreas criticas.</a:t>
            </a:r>
          </a:p>
          <a:p>
            <a:pPr algn="just"/>
            <a:endParaRPr lang="es-HN" sz="2000" dirty="0"/>
          </a:p>
          <a:p>
            <a:pPr algn="just"/>
            <a:endParaRPr lang="es-HN" dirty="0"/>
          </a:p>
        </p:txBody>
      </p:sp>
    </p:spTree>
    <p:extLst>
      <p:ext uri="{BB962C8B-B14F-4D97-AF65-F5344CB8AC3E}">
        <p14:creationId xmlns:p14="http://schemas.microsoft.com/office/powerpoint/2010/main" val="106339552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47486-AAA3-4BC2-9955-68063807B5B6}"/>
              </a:ext>
            </a:extLst>
          </p:cNvPr>
          <p:cNvSpPr>
            <a:spLocks noGrp="1"/>
          </p:cNvSpPr>
          <p:nvPr>
            <p:ph type="title"/>
          </p:nvPr>
        </p:nvSpPr>
        <p:spPr>
          <a:xfrm>
            <a:off x="685801" y="175496"/>
            <a:ext cx="10396882" cy="1151965"/>
          </a:xfrm>
        </p:spPr>
        <p:txBody>
          <a:bodyPr/>
          <a:lstStyle/>
          <a:p>
            <a:pPr algn="ctr"/>
            <a:r>
              <a:rPr lang="es-HN" dirty="0"/>
              <a:t>Aspectos de seguridad física:</a:t>
            </a:r>
          </a:p>
        </p:txBody>
      </p:sp>
      <p:sp>
        <p:nvSpPr>
          <p:cNvPr id="3" name="Marcador de contenido 2">
            <a:extLst>
              <a:ext uri="{FF2B5EF4-FFF2-40B4-BE49-F238E27FC236}">
                <a16:creationId xmlns:a16="http://schemas.microsoft.com/office/drawing/2014/main" id="{DFAD7A55-0223-4906-BE74-BD5B92123B40}"/>
              </a:ext>
            </a:extLst>
          </p:cNvPr>
          <p:cNvSpPr>
            <a:spLocks noGrp="1"/>
          </p:cNvSpPr>
          <p:nvPr>
            <p:ph sz="quarter" idx="13"/>
          </p:nvPr>
        </p:nvSpPr>
        <p:spPr>
          <a:xfrm>
            <a:off x="687976" y="1194619"/>
            <a:ext cx="10394707" cy="4414873"/>
          </a:xfrm>
        </p:spPr>
        <p:txBody>
          <a:bodyPr>
            <a:normAutofit fontScale="92500" lnSpcReduction="10000"/>
          </a:bodyPr>
          <a:lstStyle/>
          <a:p>
            <a:pPr algn="just"/>
            <a:r>
              <a:rPr lang="es-HN" sz="2000" dirty="0"/>
              <a:t>En las áreas criticas se podría ubicar arcos con electroimanes en los puntos de acceso, con el objetivo de provocar el borrado inmediato de discos duros y otros soportes que pudieran ser sustraídos sin la autorización.</a:t>
            </a:r>
          </a:p>
          <a:p>
            <a:pPr algn="just"/>
            <a:r>
              <a:rPr lang="es-HN" dirty="0"/>
              <a:t>La política de seguridad debería contemplar la existencia de un registro de entradas y salidas del personal </a:t>
            </a:r>
          </a:p>
          <a:p>
            <a:pPr algn="just"/>
            <a:r>
              <a:rPr lang="es-HN" sz="2000" dirty="0"/>
              <a:t>Los equipos mas sensibles</a:t>
            </a:r>
            <a:r>
              <a:rPr lang="es-HN" dirty="0"/>
              <a:t>, como los servidores y algunas estaciones de trabajo deberían estar ubicados en salas con puertas con cerraduras de seguridad, control de acceso mediante llaves , tarjetas electrónicas, dispositivos biométricos.</a:t>
            </a:r>
          </a:p>
          <a:p>
            <a:pPr algn="just"/>
            <a:r>
              <a:rPr lang="es-HN" sz="2000" dirty="0"/>
              <a:t>La seguridad física se puede reforzar con bloqueo de disqueteras, lectores de cd/</a:t>
            </a:r>
            <a:r>
              <a:rPr lang="es-HN" sz="2000" dirty="0" err="1"/>
              <a:t>dvd</a:t>
            </a:r>
            <a:r>
              <a:rPr lang="es-HN" sz="2000" dirty="0"/>
              <a:t> y puertos </a:t>
            </a:r>
            <a:r>
              <a:rPr lang="es-HN" sz="2000" dirty="0" err="1"/>
              <a:t>usb</a:t>
            </a:r>
            <a:r>
              <a:rPr lang="es-HN" dirty="0"/>
              <a:t>, los protectores de teclado.</a:t>
            </a:r>
          </a:p>
          <a:p>
            <a:pPr algn="just"/>
            <a:endParaRPr lang="es-HN" sz="2000" dirty="0"/>
          </a:p>
          <a:p>
            <a:pPr algn="just"/>
            <a:endParaRPr lang="es-HN" dirty="0"/>
          </a:p>
        </p:txBody>
      </p:sp>
    </p:spTree>
    <p:extLst>
      <p:ext uri="{BB962C8B-B14F-4D97-AF65-F5344CB8AC3E}">
        <p14:creationId xmlns:p14="http://schemas.microsoft.com/office/powerpoint/2010/main" val="2913231554"/>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2F990-409D-4FCC-B6D2-309A8080ADC1}"/>
              </a:ext>
            </a:extLst>
          </p:cNvPr>
          <p:cNvSpPr>
            <a:spLocks noGrp="1"/>
          </p:cNvSpPr>
          <p:nvPr>
            <p:ph type="title"/>
          </p:nvPr>
        </p:nvSpPr>
        <p:spPr>
          <a:xfrm>
            <a:off x="685800" y="156778"/>
            <a:ext cx="10396882" cy="1151965"/>
          </a:xfrm>
        </p:spPr>
        <p:txBody>
          <a:bodyPr/>
          <a:lstStyle/>
          <a:p>
            <a:pPr algn="ctr"/>
            <a:r>
              <a:rPr lang="es-HN" sz="3600" dirty="0"/>
              <a:t>Sistema de protección eléctrica</a:t>
            </a:r>
          </a:p>
        </p:txBody>
      </p:sp>
      <p:sp>
        <p:nvSpPr>
          <p:cNvPr id="3" name="Marcador de contenido 2">
            <a:extLst>
              <a:ext uri="{FF2B5EF4-FFF2-40B4-BE49-F238E27FC236}">
                <a16:creationId xmlns:a16="http://schemas.microsoft.com/office/drawing/2014/main" id="{53765C99-6D88-49BC-8467-F2607DFB7305}"/>
              </a:ext>
            </a:extLst>
          </p:cNvPr>
          <p:cNvSpPr>
            <a:spLocks noGrp="1"/>
          </p:cNvSpPr>
          <p:nvPr>
            <p:ph sz="quarter" idx="13"/>
          </p:nvPr>
        </p:nvSpPr>
        <p:spPr>
          <a:xfrm>
            <a:off x="334109" y="1184165"/>
            <a:ext cx="7758210" cy="4390158"/>
          </a:xfrm>
        </p:spPr>
        <p:txBody>
          <a:bodyPr>
            <a:normAutofit fontScale="92500" lnSpcReduction="10000"/>
          </a:bodyPr>
          <a:lstStyle/>
          <a:p>
            <a:r>
              <a:rPr lang="es-HN" dirty="0"/>
              <a:t>Adecuada conexión de los equipos a la toma de tierra.</a:t>
            </a:r>
          </a:p>
          <a:p>
            <a:r>
              <a:rPr lang="es-HN" dirty="0"/>
              <a:t>Revisión de la instalación eléctrica especifica para el sistema informático, siendo recomendable  disponer de tomas protegidas y estabilizadas aisladas del resto.</a:t>
            </a:r>
          </a:p>
          <a:p>
            <a:r>
              <a:rPr lang="es-HN" dirty="0"/>
              <a:t>Eliminación de la electricidad estática en las salas donde se ubiquen los equipos mas importantes como los servidores.</a:t>
            </a:r>
          </a:p>
          <a:p>
            <a:r>
              <a:rPr lang="es-HN" dirty="0"/>
              <a:t>Filtrado de ruidos e interferencias electromagnéticas que puedan afectar el normal funcionamiento de los equipos</a:t>
            </a:r>
          </a:p>
          <a:p>
            <a:r>
              <a:rPr lang="es-HN" dirty="0"/>
              <a:t>Utilización de sistemas de alimentación ininterrumpida</a:t>
            </a:r>
          </a:p>
          <a:p>
            <a:endParaRPr lang="es-HN" dirty="0"/>
          </a:p>
        </p:txBody>
      </p:sp>
      <p:pic>
        <p:nvPicPr>
          <p:cNvPr id="5" name="Imagen 4">
            <a:extLst>
              <a:ext uri="{FF2B5EF4-FFF2-40B4-BE49-F238E27FC236}">
                <a16:creationId xmlns:a16="http://schemas.microsoft.com/office/drawing/2014/main" id="{E8478013-20CE-49D7-846F-48C75B55B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960" y="1308743"/>
            <a:ext cx="2990363" cy="1870420"/>
          </a:xfrm>
          <a:prstGeom prst="rect">
            <a:avLst/>
          </a:prstGeom>
        </p:spPr>
      </p:pic>
      <p:pic>
        <p:nvPicPr>
          <p:cNvPr id="7" name="Imagen 6">
            <a:extLst>
              <a:ext uri="{FF2B5EF4-FFF2-40B4-BE49-F238E27FC236}">
                <a16:creationId xmlns:a16="http://schemas.microsoft.com/office/drawing/2014/main" id="{5E457155-E166-4300-A2A0-797FE0C71344}"/>
              </a:ext>
            </a:extLst>
          </p:cNvPr>
          <p:cNvPicPr>
            <a:picLocks noChangeAspect="1"/>
          </p:cNvPicPr>
          <p:nvPr/>
        </p:nvPicPr>
        <p:blipFill rotWithShape="1">
          <a:blip r:embed="rId4">
            <a:extLst>
              <a:ext uri="{28A0092B-C50C-407E-A947-70E740481C1C}">
                <a14:useLocalDpi xmlns:a14="http://schemas.microsoft.com/office/drawing/2010/main" val="0"/>
              </a:ext>
            </a:extLst>
          </a:blip>
          <a:srcRect l="10971" t="12339" r="7060" b="8646"/>
          <a:stretch/>
        </p:blipFill>
        <p:spPr>
          <a:xfrm>
            <a:off x="8734140" y="3309325"/>
            <a:ext cx="2120002" cy="2043605"/>
          </a:xfrm>
          <a:prstGeom prst="rect">
            <a:avLst/>
          </a:prstGeom>
        </p:spPr>
      </p:pic>
    </p:spTree>
    <p:extLst>
      <p:ext uri="{BB962C8B-B14F-4D97-AF65-F5344CB8AC3E}">
        <p14:creationId xmlns:p14="http://schemas.microsoft.com/office/powerpoint/2010/main" val="10814923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51AB4-7D8D-4EFC-85C2-D282DA924435}"/>
              </a:ext>
            </a:extLst>
          </p:cNvPr>
          <p:cNvSpPr>
            <a:spLocks noGrp="1"/>
          </p:cNvSpPr>
          <p:nvPr>
            <p:ph type="title"/>
          </p:nvPr>
        </p:nvSpPr>
        <p:spPr>
          <a:xfrm>
            <a:off x="669175" y="0"/>
            <a:ext cx="10396882" cy="1151965"/>
          </a:xfrm>
        </p:spPr>
        <p:txBody>
          <a:bodyPr/>
          <a:lstStyle/>
          <a:p>
            <a:pPr algn="ctr"/>
            <a:r>
              <a:rPr lang="es-HN" sz="2800" dirty="0"/>
              <a:t>Control del nivel de emisiones electromagnéticas</a:t>
            </a:r>
          </a:p>
        </p:txBody>
      </p:sp>
      <p:sp>
        <p:nvSpPr>
          <p:cNvPr id="3" name="Marcador de contenido 2">
            <a:extLst>
              <a:ext uri="{FF2B5EF4-FFF2-40B4-BE49-F238E27FC236}">
                <a16:creationId xmlns:a16="http://schemas.microsoft.com/office/drawing/2014/main" id="{37D43588-DC24-4DB9-B1B5-0BF588A50B1D}"/>
              </a:ext>
            </a:extLst>
          </p:cNvPr>
          <p:cNvSpPr>
            <a:spLocks noGrp="1"/>
          </p:cNvSpPr>
          <p:nvPr>
            <p:ph sz="quarter" idx="13"/>
          </p:nvPr>
        </p:nvSpPr>
        <p:spPr>
          <a:xfrm>
            <a:off x="315885" y="1151965"/>
            <a:ext cx="5586152" cy="4407940"/>
          </a:xfrm>
        </p:spPr>
        <p:txBody>
          <a:bodyPr>
            <a:normAutofit lnSpcReduction="10000"/>
          </a:bodyPr>
          <a:lstStyle/>
          <a:p>
            <a:pPr algn="just"/>
            <a:r>
              <a:rPr lang="es-HN" sz="2100" dirty="0"/>
              <a:t>Los equipos informáticos y electrónicos emiten señales radioeléctricas que podrían revelar información de interés en la cual podrían interceptar señales</a:t>
            </a:r>
          </a:p>
          <a:p>
            <a:pPr algn="just"/>
            <a:r>
              <a:rPr lang="es-HN" sz="2100" dirty="0"/>
              <a:t>Las políticas de seguridad deberían contemplar también el cumplimiento de la normativa TEMPEST por pate de los equipos de la organización que incluyen información mas sensible.</a:t>
            </a:r>
          </a:p>
          <a:p>
            <a:pPr algn="just"/>
            <a:endParaRPr lang="es-HN" sz="2100" dirty="0"/>
          </a:p>
        </p:txBody>
      </p:sp>
      <p:sp>
        <p:nvSpPr>
          <p:cNvPr id="4" name="CuadroTexto 3">
            <a:extLst>
              <a:ext uri="{FF2B5EF4-FFF2-40B4-BE49-F238E27FC236}">
                <a16:creationId xmlns:a16="http://schemas.microsoft.com/office/drawing/2014/main" id="{7A2149D6-42C1-403A-B7B4-53581B8B608F}"/>
              </a:ext>
            </a:extLst>
          </p:cNvPr>
          <p:cNvSpPr txBox="1"/>
          <p:nvPr/>
        </p:nvSpPr>
        <p:spPr>
          <a:xfrm>
            <a:off x="6289966" y="1151965"/>
            <a:ext cx="5232860" cy="424731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lgn="just">
              <a:buFont typeface="Arial" panose="020B0604020202020204" pitchFamily="34" charset="0"/>
              <a:buChar char="•"/>
            </a:pPr>
            <a:r>
              <a:rPr lang="es-HN" b="1" dirty="0">
                <a:latin typeface="Arial" panose="020B0604020202020204" pitchFamily="34" charset="0"/>
                <a:cs typeface="Arial" panose="020B0604020202020204" pitchFamily="34" charset="0"/>
              </a:rPr>
              <a:t>Diseño cuidadoso de los componentes , de los circuitos y de las fuentes de alimentación de los equipos informáticos y electrónicos.</a:t>
            </a:r>
          </a:p>
          <a:p>
            <a:pPr marL="285750" indent="-285750" algn="just">
              <a:buFont typeface="Arial" panose="020B0604020202020204" pitchFamily="34" charset="0"/>
              <a:buChar char="•"/>
            </a:pPr>
            <a:r>
              <a:rPr lang="es-HN" b="1" dirty="0">
                <a:latin typeface="Arial" panose="020B0604020202020204" pitchFamily="34" charset="0"/>
                <a:cs typeface="Arial" panose="020B0604020202020204" pitchFamily="34" charset="0"/>
              </a:rPr>
              <a:t>Utilización de todo tipo de filtros para atenuar el nivel de las emisiones electromagnéticas.</a:t>
            </a:r>
          </a:p>
          <a:p>
            <a:pPr marL="285750" indent="-285750" algn="just">
              <a:buFont typeface="Arial" panose="020B0604020202020204" pitchFamily="34" charset="0"/>
              <a:buChar char="•"/>
            </a:pPr>
            <a:r>
              <a:rPr lang="es-HN" b="1" dirty="0">
                <a:latin typeface="Arial" panose="020B0604020202020204" pitchFamily="34" charset="0"/>
                <a:cs typeface="Arial" panose="020B0604020202020204" pitchFamily="34" charset="0"/>
              </a:rPr>
              <a:t>Aislamiento de los equipos informáticos que puedan procesar datos sensibles</a:t>
            </a:r>
          </a:p>
          <a:p>
            <a:pPr marL="285750" indent="-285750" algn="just">
              <a:buFont typeface="Arial" panose="020B0604020202020204" pitchFamily="34" charset="0"/>
              <a:buChar char="•"/>
            </a:pPr>
            <a:r>
              <a:rPr lang="es-HN" b="1" dirty="0">
                <a:latin typeface="Arial" panose="020B0604020202020204" pitchFamily="34" charset="0"/>
                <a:cs typeface="Arial" panose="020B0604020202020204" pitchFamily="34" charset="0"/>
              </a:rPr>
              <a:t>Utilización de cables de fibra óptica o cables apantallados en sustitución de los de cobre.</a:t>
            </a:r>
          </a:p>
          <a:p>
            <a:pPr marL="285750" indent="-285750" algn="just">
              <a:buFont typeface="Arial" panose="020B0604020202020204" pitchFamily="34" charset="0"/>
              <a:buChar char="•"/>
            </a:pPr>
            <a:r>
              <a:rPr lang="es-HN" b="1" dirty="0">
                <a:latin typeface="Arial" panose="020B0604020202020204" pitchFamily="34" charset="0"/>
                <a:cs typeface="Arial" panose="020B0604020202020204" pitchFamily="34" charset="0"/>
              </a:rPr>
              <a:t>Apantallamiento eléctrico de los equipos para reducir al máximo la emisión de radiaciones.</a:t>
            </a:r>
          </a:p>
        </p:txBody>
      </p:sp>
    </p:spTree>
    <p:extLst>
      <p:ext uri="{BB962C8B-B14F-4D97-AF65-F5344CB8AC3E}">
        <p14:creationId xmlns:p14="http://schemas.microsoft.com/office/powerpoint/2010/main" val="193910771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23DF48C-9E8D-45D2-8DC8-5A7B29EB6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489" y="1411471"/>
            <a:ext cx="4986511" cy="3596075"/>
          </a:xfrm>
          <a:prstGeom prst="rect">
            <a:avLst/>
          </a:prstGeom>
        </p:spPr>
      </p:pic>
      <p:pic>
        <p:nvPicPr>
          <p:cNvPr id="7" name="Imagen 6">
            <a:extLst>
              <a:ext uri="{FF2B5EF4-FFF2-40B4-BE49-F238E27FC236}">
                <a16:creationId xmlns:a16="http://schemas.microsoft.com/office/drawing/2014/main" id="{16276BC9-F67E-467C-9597-04C273CB5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120" y="1411471"/>
            <a:ext cx="4531391" cy="3596075"/>
          </a:xfrm>
          <a:prstGeom prst="rect">
            <a:avLst/>
          </a:prstGeom>
        </p:spPr>
      </p:pic>
      <p:sp>
        <p:nvSpPr>
          <p:cNvPr id="8" name="Título 1">
            <a:extLst>
              <a:ext uri="{FF2B5EF4-FFF2-40B4-BE49-F238E27FC236}">
                <a16:creationId xmlns:a16="http://schemas.microsoft.com/office/drawing/2014/main" id="{D7454261-DD59-4FB1-897B-F9C8C6A7643C}"/>
              </a:ext>
            </a:extLst>
          </p:cNvPr>
          <p:cNvSpPr>
            <a:spLocks noGrp="1"/>
          </p:cNvSpPr>
          <p:nvPr>
            <p:ph type="title"/>
          </p:nvPr>
        </p:nvSpPr>
        <p:spPr>
          <a:xfrm>
            <a:off x="897731" y="272733"/>
            <a:ext cx="10396538" cy="1152525"/>
          </a:xfrm>
        </p:spPr>
        <p:txBody>
          <a:bodyPr/>
          <a:lstStyle/>
          <a:p>
            <a:pPr algn="ctr"/>
            <a:r>
              <a:rPr lang="es-HN" sz="2800" dirty="0"/>
              <a:t>Ejemplos de la normativa: TEMPEST</a:t>
            </a:r>
          </a:p>
        </p:txBody>
      </p:sp>
    </p:spTree>
    <p:extLst>
      <p:ext uri="{BB962C8B-B14F-4D97-AF65-F5344CB8AC3E}">
        <p14:creationId xmlns:p14="http://schemas.microsoft.com/office/powerpoint/2010/main" val="21687059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06CDC6-31A2-4004-9694-437189086C04}"/>
              </a:ext>
            </a:extLst>
          </p:cNvPr>
          <p:cNvSpPr>
            <a:spLocks noGrp="1"/>
          </p:cNvSpPr>
          <p:nvPr>
            <p:ph type="title"/>
          </p:nvPr>
        </p:nvSpPr>
        <p:spPr>
          <a:xfrm>
            <a:off x="685800" y="203010"/>
            <a:ext cx="10396882" cy="1151965"/>
          </a:xfrm>
        </p:spPr>
        <p:txBody>
          <a:bodyPr/>
          <a:lstStyle/>
          <a:p>
            <a:pPr algn="ctr"/>
            <a:r>
              <a:rPr lang="es-HN" dirty="0"/>
              <a:t>Vigilancia de la red y de los elementos de conectividad</a:t>
            </a:r>
          </a:p>
        </p:txBody>
      </p:sp>
      <p:sp>
        <p:nvSpPr>
          <p:cNvPr id="3" name="Marcador de contenido 2">
            <a:extLst>
              <a:ext uri="{FF2B5EF4-FFF2-40B4-BE49-F238E27FC236}">
                <a16:creationId xmlns:a16="http://schemas.microsoft.com/office/drawing/2014/main" id="{106DADD5-7573-411C-B6DB-AA6B585C3AA5}"/>
              </a:ext>
            </a:extLst>
          </p:cNvPr>
          <p:cNvSpPr>
            <a:spLocks noGrp="1"/>
          </p:cNvSpPr>
          <p:nvPr>
            <p:ph sz="quarter" idx="13"/>
          </p:nvPr>
        </p:nvSpPr>
        <p:spPr>
          <a:xfrm>
            <a:off x="685800" y="1496292"/>
            <a:ext cx="10394707" cy="4006734"/>
          </a:xfrm>
        </p:spPr>
        <p:txBody>
          <a:bodyPr/>
          <a:lstStyle/>
          <a:p>
            <a:pPr algn="just"/>
            <a:r>
              <a:rPr lang="es-HN" dirty="0"/>
              <a:t>Los dispositivos de red como los </a:t>
            </a:r>
            <a:r>
              <a:rPr lang="es-HN" dirty="0" err="1"/>
              <a:t>hubs</a:t>
            </a:r>
            <a:r>
              <a:rPr lang="es-HN" dirty="0"/>
              <a:t>, switches, </a:t>
            </a:r>
            <a:r>
              <a:rPr lang="es-HN" dirty="0" err="1"/>
              <a:t>routers</a:t>
            </a:r>
            <a:r>
              <a:rPr lang="es-HN" dirty="0"/>
              <a:t> o puntos de acceso inalámbricos, podrían facilitar el acceso a la red a usuarios no autorizados si no se  encuentran protegidos de forma adecuada.</a:t>
            </a:r>
          </a:p>
          <a:p>
            <a:pPr algn="just"/>
            <a:r>
              <a:rPr lang="es-HN" dirty="0"/>
              <a:t>Es posible detectar pinchazos en el cableado de la red si la organización decide utilizar un cableado de alto nivel de seguridad.</a:t>
            </a:r>
          </a:p>
          <a:p>
            <a:pPr algn="just"/>
            <a:r>
              <a:rPr lang="es-HN" dirty="0"/>
              <a:t>El cable de datos se puede introducir en un sistema de tubos herméticamente cerrados, por cuyo interior circula aire a presión, contando con una serie de sensores que monitorizan su estado de forma permanente, a fin de poder detectar cualquier posible variación de la presión.</a:t>
            </a:r>
          </a:p>
        </p:txBody>
      </p:sp>
    </p:spTree>
    <p:extLst>
      <p:ext uri="{BB962C8B-B14F-4D97-AF65-F5344CB8AC3E}">
        <p14:creationId xmlns:p14="http://schemas.microsoft.com/office/powerpoint/2010/main" val="9372728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5D8762-9DCE-45E0-9B88-59F814E06F8D}"/>
              </a:ext>
            </a:extLst>
          </p:cNvPr>
          <p:cNvSpPr>
            <a:spLocks noGrp="1"/>
          </p:cNvSpPr>
          <p:nvPr>
            <p:ph type="title"/>
          </p:nvPr>
        </p:nvSpPr>
        <p:spPr/>
        <p:txBody>
          <a:bodyPr/>
          <a:lstStyle/>
          <a:p>
            <a:pPr algn="ctr"/>
            <a:r>
              <a:rPr lang="es-HN" dirty="0"/>
              <a:t>Política de seguridad</a:t>
            </a:r>
          </a:p>
        </p:txBody>
      </p:sp>
      <p:sp>
        <p:nvSpPr>
          <p:cNvPr id="3" name="Marcador de contenido 2">
            <a:extLst>
              <a:ext uri="{FF2B5EF4-FFF2-40B4-BE49-F238E27FC236}">
                <a16:creationId xmlns:a16="http://schemas.microsoft.com/office/drawing/2014/main" id="{121AFF0E-AFF0-4225-86AE-F551CFCBD8D8}"/>
              </a:ext>
            </a:extLst>
          </p:cNvPr>
          <p:cNvSpPr>
            <a:spLocks noGrp="1"/>
          </p:cNvSpPr>
          <p:nvPr>
            <p:ph idx="1"/>
          </p:nvPr>
        </p:nvSpPr>
        <p:spPr>
          <a:xfrm>
            <a:off x="685801" y="2063396"/>
            <a:ext cx="5105400" cy="3311189"/>
          </a:xfrm>
        </p:spPr>
        <p:txBody>
          <a:bodyPr/>
          <a:lstStyle/>
          <a:p>
            <a:pPr algn="just"/>
            <a:r>
              <a:rPr lang="es-HN" dirty="0"/>
              <a:t>Declaración de intenciones de alto nivel que cubre la seguridad de los sistemas informáticos y que proporciona las bases para definir y delimitar responsabilidades para las diversas actuaciones técnicas y organizativas que se requieran.</a:t>
            </a:r>
          </a:p>
        </p:txBody>
      </p:sp>
      <p:pic>
        <p:nvPicPr>
          <p:cNvPr id="7" name="Imagen 6">
            <a:extLst>
              <a:ext uri="{FF2B5EF4-FFF2-40B4-BE49-F238E27FC236}">
                <a16:creationId xmlns:a16="http://schemas.microsoft.com/office/drawing/2014/main" id="{F61DE7FD-8298-4D8A-A63B-05AF764EF9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736832" y="1927216"/>
            <a:ext cx="4614294" cy="3093019"/>
          </a:xfrm>
          <a:prstGeom prst="rect">
            <a:avLst/>
          </a:prstGeom>
        </p:spPr>
      </p:pic>
    </p:spTree>
    <p:extLst>
      <p:ext uri="{BB962C8B-B14F-4D97-AF65-F5344CB8AC3E}">
        <p14:creationId xmlns:p14="http://schemas.microsoft.com/office/powerpoint/2010/main" val="2054531545"/>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0858D-8E5E-4419-962F-99BBCAF23CA3}"/>
              </a:ext>
            </a:extLst>
          </p:cNvPr>
          <p:cNvSpPr>
            <a:spLocks noGrp="1"/>
          </p:cNvSpPr>
          <p:nvPr>
            <p:ph type="title"/>
          </p:nvPr>
        </p:nvSpPr>
        <p:spPr>
          <a:xfrm>
            <a:off x="897559" y="189709"/>
            <a:ext cx="10396882" cy="1151965"/>
          </a:xfrm>
        </p:spPr>
        <p:txBody>
          <a:bodyPr/>
          <a:lstStyle/>
          <a:p>
            <a:pPr algn="ctr"/>
            <a:r>
              <a:rPr lang="es-HN" sz="3200" dirty="0"/>
              <a:t>Protección en el acceso y configuración de los servidores</a:t>
            </a:r>
          </a:p>
        </p:txBody>
      </p:sp>
      <p:sp>
        <p:nvSpPr>
          <p:cNvPr id="3" name="Marcador de contenido 2">
            <a:extLst>
              <a:ext uri="{FF2B5EF4-FFF2-40B4-BE49-F238E27FC236}">
                <a16:creationId xmlns:a16="http://schemas.microsoft.com/office/drawing/2014/main" id="{98FFFA8F-066F-4B53-BCDE-1A34569DBCF4}"/>
              </a:ext>
            </a:extLst>
          </p:cNvPr>
          <p:cNvSpPr>
            <a:spLocks noGrp="1"/>
          </p:cNvSpPr>
          <p:nvPr>
            <p:ph sz="quarter" idx="13"/>
          </p:nvPr>
        </p:nvSpPr>
        <p:spPr>
          <a:xfrm>
            <a:off x="685800" y="1341674"/>
            <a:ext cx="10394707" cy="4144726"/>
          </a:xfrm>
        </p:spPr>
        <p:txBody>
          <a:bodyPr>
            <a:normAutofit fontScale="92500" lnSpcReduction="10000"/>
          </a:bodyPr>
          <a:lstStyle/>
          <a:p>
            <a:r>
              <a:rPr lang="es-HN" dirty="0"/>
              <a:t>Los servidores tendrán que ser sometidos a mayores medidas de seguridad en comparación con los equipos de usuarios.</a:t>
            </a:r>
          </a:p>
          <a:p>
            <a:r>
              <a:rPr lang="es-HN" dirty="0"/>
              <a:t>Deberá cumplir con los siguientes aspectos:</a:t>
            </a:r>
          </a:p>
          <a:p>
            <a:r>
              <a:rPr lang="es-HN" dirty="0"/>
              <a:t>Utilización de una contraseña a nivel de BIOS para proteger el acceso a este elemento que registra la configuración básica del servidor.</a:t>
            </a:r>
          </a:p>
          <a:p>
            <a:r>
              <a:rPr lang="es-HN" dirty="0"/>
              <a:t>Utilización de contraseñas de encendido del equipo.</a:t>
            </a:r>
          </a:p>
          <a:p>
            <a:r>
              <a:rPr lang="es-HN" dirty="0"/>
              <a:t>Inicio de sesión con tarjetas inteligentes y técnicas biométricas</a:t>
            </a:r>
          </a:p>
          <a:p>
            <a:r>
              <a:rPr lang="es-HN" dirty="0"/>
              <a:t>Ubicación de los servidores  en salas con acceso restringido y otras medidas de seguridad físicas.</a:t>
            </a:r>
          </a:p>
          <a:p>
            <a:r>
              <a:rPr lang="es-HN" dirty="0"/>
              <a:t>Separación de los servicios críticos </a:t>
            </a:r>
          </a:p>
          <a:p>
            <a:pPr marL="0" indent="0">
              <a:buNone/>
            </a:pPr>
            <a:endParaRPr lang="es-HN" dirty="0"/>
          </a:p>
        </p:txBody>
      </p:sp>
    </p:spTree>
    <p:extLst>
      <p:ext uri="{BB962C8B-B14F-4D97-AF65-F5344CB8AC3E}">
        <p14:creationId xmlns:p14="http://schemas.microsoft.com/office/powerpoint/2010/main" val="34950781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0858D-8E5E-4419-962F-99BBCAF23CA3}"/>
              </a:ext>
            </a:extLst>
          </p:cNvPr>
          <p:cNvSpPr>
            <a:spLocks noGrp="1"/>
          </p:cNvSpPr>
          <p:nvPr>
            <p:ph type="title"/>
          </p:nvPr>
        </p:nvSpPr>
        <p:spPr>
          <a:xfrm>
            <a:off x="897559" y="189709"/>
            <a:ext cx="10396882" cy="1151965"/>
          </a:xfrm>
        </p:spPr>
        <p:txBody>
          <a:bodyPr/>
          <a:lstStyle/>
          <a:p>
            <a:pPr algn="ctr"/>
            <a:r>
              <a:rPr lang="es-HN" sz="3200" dirty="0"/>
              <a:t>Protección en el acceso y configuración de los servidores</a:t>
            </a:r>
          </a:p>
        </p:txBody>
      </p:sp>
      <p:sp>
        <p:nvSpPr>
          <p:cNvPr id="3" name="Marcador de contenido 2">
            <a:extLst>
              <a:ext uri="{FF2B5EF4-FFF2-40B4-BE49-F238E27FC236}">
                <a16:creationId xmlns:a16="http://schemas.microsoft.com/office/drawing/2014/main" id="{98FFFA8F-066F-4B53-BCDE-1A34569DBCF4}"/>
              </a:ext>
            </a:extLst>
          </p:cNvPr>
          <p:cNvSpPr>
            <a:spLocks noGrp="1"/>
          </p:cNvSpPr>
          <p:nvPr>
            <p:ph sz="quarter" idx="13"/>
          </p:nvPr>
        </p:nvSpPr>
        <p:spPr>
          <a:xfrm>
            <a:off x="685800" y="1341674"/>
            <a:ext cx="10394707" cy="4144726"/>
          </a:xfrm>
        </p:spPr>
        <p:txBody>
          <a:bodyPr>
            <a:normAutofit/>
          </a:bodyPr>
          <a:lstStyle/>
          <a:p>
            <a:r>
              <a:rPr lang="es-HN" dirty="0"/>
              <a:t>Configuración mas robusta y segura de los servidores:</a:t>
            </a:r>
          </a:p>
          <a:p>
            <a:pPr lvl="1" algn="just">
              <a:buFont typeface="Wingdings" panose="05000000000000000000" pitchFamily="2" charset="2"/>
              <a:buChar char="ü"/>
            </a:pPr>
            <a:r>
              <a:rPr lang="es-HN" dirty="0"/>
              <a:t>Desactivación de los servicios y las cuentas de usuario que no se vayan a utilizar. Desinstalación de las aplicaciones que no sean estrictamente necesarias.</a:t>
            </a:r>
          </a:p>
          <a:p>
            <a:pPr lvl="1" algn="just">
              <a:buFont typeface="Wingdings" panose="05000000000000000000" pitchFamily="2" charset="2"/>
              <a:buChar char="ü"/>
            </a:pPr>
            <a:r>
              <a:rPr lang="es-HN" dirty="0"/>
              <a:t>Documentar y mantener actualizada la relación de servicios y aplicaciones que se hayan instalado en cada servidor.</a:t>
            </a:r>
          </a:p>
          <a:p>
            <a:pPr lvl="1" algn="just">
              <a:buFont typeface="Wingdings" panose="05000000000000000000" pitchFamily="2" charset="2"/>
              <a:buChar char="ü"/>
            </a:pPr>
            <a:r>
              <a:rPr lang="es-HN" dirty="0"/>
              <a:t>Cambiar la configuración por defecto del fabricante: permisos de las cuentas, contraseñas.</a:t>
            </a:r>
          </a:p>
          <a:p>
            <a:pPr lvl="1" algn="just">
              <a:buFont typeface="Wingdings" panose="05000000000000000000" pitchFamily="2" charset="2"/>
              <a:buChar char="ü"/>
            </a:pPr>
            <a:r>
              <a:rPr lang="es-HN" dirty="0"/>
              <a:t>Instalación de los últimos parches de seguridad y actualizaciones publicados por el fabricante.</a:t>
            </a:r>
          </a:p>
          <a:p>
            <a:pPr lvl="1" algn="just">
              <a:buFont typeface="Wingdings" panose="05000000000000000000" pitchFamily="2" charset="2"/>
              <a:buChar char="ü"/>
            </a:pPr>
            <a:r>
              <a:rPr lang="es-HN" dirty="0"/>
              <a:t>Ejecución de los servicios con los mínimos privilegios necesarios</a:t>
            </a:r>
          </a:p>
          <a:p>
            <a:pPr lvl="1" algn="just">
              <a:buFont typeface="Wingdings" panose="05000000000000000000" pitchFamily="2" charset="2"/>
              <a:buChar char="ü"/>
            </a:pPr>
            <a:endParaRPr lang="es-HN" dirty="0"/>
          </a:p>
          <a:p>
            <a:pPr marL="0" indent="0">
              <a:buNone/>
            </a:pPr>
            <a:endParaRPr lang="es-HN" dirty="0"/>
          </a:p>
        </p:txBody>
      </p:sp>
    </p:spTree>
    <p:extLst>
      <p:ext uri="{BB962C8B-B14F-4D97-AF65-F5344CB8AC3E}">
        <p14:creationId xmlns:p14="http://schemas.microsoft.com/office/powerpoint/2010/main" val="25787085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50858D-8E5E-4419-962F-99BBCAF23CA3}"/>
              </a:ext>
            </a:extLst>
          </p:cNvPr>
          <p:cNvSpPr>
            <a:spLocks noGrp="1"/>
          </p:cNvSpPr>
          <p:nvPr>
            <p:ph type="title"/>
          </p:nvPr>
        </p:nvSpPr>
        <p:spPr>
          <a:xfrm>
            <a:off x="897559" y="189709"/>
            <a:ext cx="10396882" cy="1151965"/>
          </a:xfrm>
        </p:spPr>
        <p:txBody>
          <a:bodyPr/>
          <a:lstStyle/>
          <a:p>
            <a:pPr algn="ctr"/>
            <a:r>
              <a:rPr lang="es-HN" sz="3200" dirty="0"/>
              <a:t>Protección en el acceso y configuración de los servidores</a:t>
            </a:r>
          </a:p>
        </p:txBody>
      </p:sp>
      <p:sp>
        <p:nvSpPr>
          <p:cNvPr id="3" name="Marcador de contenido 2">
            <a:extLst>
              <a:ext uri="{FF2B5EF4-FFF2-40B4-BE49-F238E27FC236}">
                <a16:creationId xmlns:a16="http://schemas.microsoft.com/office/drawing/2014/main" id="{98FFFA8F-066F-4B53-BCDE-1A34569DBCF4}"/>
              </a:ext>
            </a:extLst>
          </p:cNvPr>
          <p:cNvSpPr>
            <a:spLocks noGrp="1"/>
          </p:cNvSpPr>
          <p:nvPr>
            <p:ph sz="quarter" idx="13"/>
          </p:nvPr>
        </p:nvSpPr>
        <p:spPr>
          <a:xfrm>
            <a:off x="685800" y="1341674"/>
            <a:ext cx="10394707" cy="4144726"/>
          </a:xfrm>
        </p:spPr>
        <p:txBody>
          <a:bodyPr>
            <a:normAutofit/>
          </a:bodyPr>
          <a:lstStyle/>
          <a:p>
            <a:pPr lvl="1" algn="just"/>
            <a:endParaRPr lang="es-HN" dirty="0"/>
          </a:p>
          <a:p>
            <a:pPr marL="0" indent="0">
              <a:buNone/>
            </a:pPr>
            <a:endParaRPr lang="es-HN" dirty="0"/>
          </a:p>
        </p:txBody>
      </p:sp>
      <p:sp>
        <p:nvSpPr>
          <p:cNvPr id="5" name="Marcador de contenido 2">
            <a:extLst>
              <a:ext uri="{FF2B5EF4-FFF2-40B4-BE49-F238E27FC236}">
                <a16:creationId xmlns:a16="http://schemas.microsoft.com/office/drawing/2014/main" id="{987FDBF7-3463-4BFE-AAF6-FABE002E6010}"/>
              </a:ext>
            </a:extLst>
          </p:cNvPr>
          <p:cNvSpPr txBox="1">
            <a:spLocks/>
          </p:cNvSpPr>
          <p:nvPr/>
        </p:nvSpPr>
        <p:spPr>
          <a:xfrm>
            <a:off x="838200" y="1341674"/>
            <a:ext cx="10394707" cy="4297126"/>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none" baseline="0">
                <a:solidFill>
                  <a:schemeClr val="tx1"/>
                </a:solidFill>
                <a:effectLst/>
                <a:latin typeface="Arial Black" panose="020B0A0402010202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none" baseline="0">
                <a:solidFill>
                  <a:schemeClr val="tx1"/>
                </a:solidFill>
                <a:effectLst/>
                <a:latin typeface="Arial Black" panose="020B0A0402010202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none" baseline="0">
                <a:solidFill>
                  <a:schemeClr val="tx1"/>
                </a:solidFill>
                <a:effectLst/>
                <a:latin typeface="Arial Black" panose="020B0A0402010202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lvl="1" algn="just">
              <a:buFont typeface="Wingdings" panose="05000000000000000000" pitchFamily="2" charset="2"/>
              <a:buChar char="ü"/>
            </a:pPr>
            <a:r>
              <a:rPr lang="es-HN" dirty="0"/>
              <a:t>Enlazar solo los protocolos y servicios necesarios a las tarjetas de red.</a:t>
            </a:r>
          </a:p>
          <a:p>
            <a:pPr lvl="1" algn="just">
              <a:buFont typeface="Wingdings" panose="05000000000000000000" pitchFamily="2" charset="2"/>
              <a:buChar char="ü"/>
            </a:pPr>
            <a:r>
              <a:rPr lang="es-HN" dirty="0"/>
              <a:t>Activación de los registros de actividad de los servidores.</a:t>
            </a:r>
          </a:p>
          <a:p>
            <a:pPr lvl="1" algn="just">
              <a:buFont typeface="Wingdings" panose="05000000000000000000" pitchFamily="2" charset="2"/>
              <a:buChar char="ü"/>
            </a:pPr>
            <a:r>
              <a:rPr lang="es-HN" dirty="0"/>
              <a:t>Disponer de una copia de seguridad completa del sistema operativo de cada servidor tras una configuración correcta y suficientemente robusta.</a:t>
            </a:r>
          </a:p>
          <a:p>
            <a:pPr lvl="1" algn="just">
              <a:buFont typeface="Wingdings" panose="05000000000000000000" pitchFamily="2" charset="2"/>
              <a:buChar char="ü"/>
            </a:pPr>
            <a:r>
              <a:rPr lang="es-HN" dirty="0"/>
              <a:t>Instalación de una herramienta que permita comprobar la integridad de los ficheros del sistema como </a:t>
            </a:r>
            <a:r>
              <a:rPr lang="es-HN" dirty="0" err="1"/>
              <a:t>tripwire</a:t>
            </a:r>
            <a:endParaRPr lang="es-HN" dirty="0"/>
          </a:p>
          <a:p>
            <a:pPr lvl="1" algn="just">
              <a:buFont typeface="Wingdings" panose="05000000000000000000" pitchFamily="2" charset="2"/>
              <a:buChar char="ü"/>
            </a:pPr>
            <a:r>
              <a:rPr lang="es-HN" dirty="0"/>
              <a:t>Modificar los mensajes de inicio de sesión para evitar que se pueda mostrar información sobre la configuración y recursos del sistema a un posible atacante</a:t>
            </a:r>
          </a:p>
          <a:p>
            <a:pPr lvl="1" algn="just">
              <a:buFont typeface="Wingdings" panose="05000000000000000000" pitchFamily="2" charset="2"/>
              <a:buChar char="ü"/>
            </a:pPr>
            <a:r>
              <a:rPr lang="es-HN" dirty="0"/>
              <a:t>Revisar el cumplimiento de otras recomendaciones de seguridad del propio fabricante o de organismos como el SANS </a:t>
            </a:r>
            <a:r>
              <a:rPr lang="es-HN" dirty="0" err="1"/>
              <a:t>institute</a:t>
            </a:r>
            <a:r>
              <a:rPr lang="es-HN" dirty="0"/>
              <a:t> el NIST</a:t>
            </a:r>
          </a:p>
          <a:p>
            <a:pPr marL="0" indent="0">
              <a:buFont typeface="Arial" panose="020B0604020202020204" pitchFamily="34" charset="0"/>
              <a:buNone/>
            </a:pPr>
            <a:endParaRPr lang="es-HN" dirty="0"/>
          </a:p>
        </p:txBody>
      </p:sp>
    </p:spTree>
    <p:extLst>
      <p:ext uri="{BB962C8B-B14F-4D97-AF65-F5344CB8AC3E}">
        <p14:creationId xmlns:p14="http://schemas.microsoft.com/office/powerpoint/2010/main" val="24328284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8BBF66-1F33-4F01-921F-53D3B6250E08}"/>
              </a:ext>
            </a:extLst>
          </p:cNvPr>
          <p:cNvSpPr>
            <a:spLocks noGrp="1"/>
          </p:cNvSpPr>
          <p:nvPr>
            <p:ph type="title"/>
          </p:nvPr>
        </p:nvSpPr>
        <p:spPr>
          <a:xfrm>
            <a:off x="685801" y="189716"/>
            <a:ext cx="10396882" cy="940815"/>
          </a:xfrm>
        </p:spPr>
        <p:txBody>
          <a:bodyPr/>
          <a:lstStyle/>
          <a:p>
            <a:pPr algn="ctr"/>
            <a:r>
              <a:rPr lang="es-HN" sz="3600" dirty="0"/>
              <a:t>Seguridad en los dispositivos de almacenamiento</a:t>
            </a:r>
          </a:p>
        </p:txBody>
      </p:sp>
      <p:sp>
        <p:nvSpPr>
          <p:cNvPr id="3" name="Marcador de contenido 2">
            <a:extLst>
              <a:ext uri="{FF2B5EF4-FFF2-40B4-BE49-F238E27FC236}">
                <a16:creationId xmlns:a16="http://schemas.microsoft.com/office/drawing/2014/main" id="{990CC36B-0082-43C9-97BC-5DD65CDACD4C}"/>
              </a:ext>
            </a:extLst>
          </p:cNvPr>
          <p:cNvSpPr>
            <a:spLocks noGrp="1"/>
          </p:cNvSpPr>
          <p:nvPr>
            <p:ph sz="quarter" idx="13"/>
          </p:nvPr>
        </p:nvSpPr>
        <p:spPr>
          <a:xfrm>
            <a:off x="685800" y="1246909"/>
            <a:ext cx="10394707" cy="4305993"/>
          </a:xfrm>
        </p:spPr>
        <p:txBody>
          <a:bodyPr>
            <a:normAutofit/>
          </a:bodyPr>
          <a:lstStyle/>
          <a:p>
            <a:pPr algn="just"/>
            <a:r>
              <a:rPr lang="es-HN" dirty="0"/>
              <a:t>Como los discos duros pueden tener fallos provocados por los sistemas mecánicos que los componen , se utilizan los sistemas RAID para mejorar la tolerancia a fallos y la disponibilidad de los medios de almacenamiento.</a:t>
            </a:r>
          </a:p>
          <a:p>
            <a:pPr algn="just"/>
            <a:r>
              <a:rPr lang="es-HN" dirty="0"/>
              <a:t>Es un sistema en que se les combinan varios discos duros para constituir una única unidad lógica en la que se guardan los datos de forma redundante. </a:t>
            </a:r>
          </a:p>
          <a:p>
            <a:pPr algn="just"/>
            <a:r>
              <a:rPr lang="es-HN" dirty="0"/>
              <a:t>Los sistemas RAID profesionales deben incluir los elementos críticos por duplicado: controladoras, fuentes de alimentación y ventiladores redundantes.</a:t>
            </a:r>
          </a:p>
        </p:txBody>
      </p:sp>
    </p:spTree>
    <p:extLst>
      <p:ext uri="{BB962C8B-B14F-4D97-AF65-F5344CB8AC3E}">
        <p14:creationId xmlns:p14="http://schemas.microsoft.com/office/powerpoint/2010/main" val="1100967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595D99-650F-47EB-8C7E-147F395145C6}"/>
              </a:ext>
            </a:extLst>
          </p:cNvPr>
          <p:cNvSpPr>
            <a:spLocks noGrp="1"/>
          </p:cNvSpPr>
          <p:nvPr>
            <p:ph type="title"/>
          </p:nvPr>
        </p:nvSpPr>
        <p:spPr>
          <a:xfrm>
            <a:off x="685800" y="252073"/>
            <a:ext cx="10396882" cy="895084"/>
          </a:xfrm>
        </p:spPr>
        <p:txBody>
          <a:bodyPr/>
          <a:lstStyle/>
          <a:p>
            <a:pPr algn="ctr"/>
            <a:r>
              <a:rPr lang="es-HN" sz="3200" dirty="0"/>
              <a:t>Protección de los equipos y estaciones de trabajo</a:t>
            </a:r>
          </a:p>
        </p:txBody>
      </p:sp>
      <p:sp>
        <p:nvSpPr>
          <p:cNvPr id="3" name="Marcador de contenido 2">
            <a:extLst>
              <a:ext uri="{FF2B5EF4-FFF2-40B4-BE49-F238E27FC236}">
                <a16:creationId xmlns:a16="http://schemas.microsoft.com/office/drawing/2014/main" id="{AEDECD96-6617-45D6-AFBA-0A86C973A8F4}"/>
              </a:ext>
            </a:extLst>
          </p:cNvPr>
          <p:cNvSpPr>
            <a:spLocks noGrp="1"/>
          </p:cNvSpPr>
          <p:nvPr>
            <p:ph sz="quarter" idx="13"/>
          </p:nvPr>
        </p:nvSpPr>
        <p:spPr>
          <a:xfrm>
            <a:off x="685800" y="1147158"/>
            <a:ext cx="10394707" cy="4227428"/>
          </a:xfrm>
        </p:spPr>
        <p:txBody>
          <a:bodyPr>
            <a:normAutofit/>
          </a:bodyPr>
          <a:lstStyle/>
          <a:p>
            <a:pPr algn="just"/>
            <a:r>
              <a:rPr lang="es-HN" dirty="0"/>
              <a:t>Los equipos de los usuarios y estaciones de trabajo también deben estar sometidos a las directrices establecidas en las políticas de seguridad de la organización.</a:t>
            </a:r>
          </a:p>
          <a:p>
            <a:pPr algn="just"/>
            <a:r>
              <a:rPr lang="es-HN" dirty="0"/>
              <a:t>Los usuarios deberán tener especial cuidado con su equipo de trabajo, impidiendo que este pueda ser utilizado por personal que no se encuentre debidamente autorizado.</a:t>
            </a:r>
          </a:p>
          <a:p>
            <a:pPr algn="just"/>
            <a:r>
              <a:rPr lang="es-HN" dirty="0"/>
              <a:t>Los usuarios no podrán cambiar las configuraciones de sus equipos ni deberían intentar solucionar los problemas de funcionamiento e incidencias de seguridad por su propia cuenta, debiendo notificarlas en todo caso al departamento de informática.</a:t>
            </a:r>
          </a:p>
          <a:p>
            <a:endParaRPr lang="es-HN" dirty="0"/>
          </a:p>
        </p:txBody>
      </p:sp>
    </p:spTree>
    <p:extLst>
      <p:ext uri="{BB962C8B-B14F-4D97-AF65-F5344CB8AC3E}">
        <p14:creationId xmlns:p14="http://schemas.microsoft.com/office/powerpoint/2010/main" val="33198015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494060-8709-4892-AB92-3D5426600CE2}"/>
              </a:ext>
            </a:extLst>
          </p:cNvPr>
          <p:cNvSpPr>
            <a:spLocks noGrp="1"/>
          </p:cNvSpPr>
          <p:nvPr>
            <p:ph type="title"/>
          </p:nvPr>
        </p:nvSpPr>
        <p:spPr>
          <a:xfrm>
            <a:off x="685800" y="139832"/>
            <a:ext cx="10396882" cy="1151965"/>
          </a:xfrm>
        </p:spPr>
        <p:txBody>
          <a:bodyPr/>
          <a:lstStyle/>
          <a:p>
            <a:pPr algn="ctr"/>
            <a:r>
              <a:rPr lang="es-HN" sz="3200" dirty="0"/>
              <a:t>Control de los equipos que pueden salir de la organización</a:t>
            </a:r>
          </a:p>
        </p:txBody>
      </p:sp>
      <p:sp>
        <p:nvSpPr>
          <p:cNvPr id="3" name="Marcador de contenido 2">
            <a:extLst>
              <a:ext uri="{FF2B5EF4-FFF2-40B4-BE49-F238E27FC236}">
                <a16:creationId xmlns:a16="http://schemas.microsoft.com/office/drawing/2014/main" id="{F37B380C-B903-4CE0-A6F2-5A7DCF8EE12D}"/>
              </a:ext>
            </a:extLst>
          </p:cNvPr>
          <p:cNvSpPr>
            <a:spLocks noGrp="1"/>
          </p:cNvSpPr>
          <p:nvPr>
            <p:ph sz="quarter" idx="13"/>
          </p:nvPr>
        </p:nvSpPr>
        <p:spPr>
          <a:xfrm>
            <a:off x="685800" y="1291798"/>
            <a:ext cx="10394707" cy="4310980"/>
          </a:xfrm>
        </p:spPr>
        <p:txBody>
          <a:bodyPr>
            <a:normAutofit/>
          </a:bodyPr>
          <a:lstStyle/>
          <a:p>
            <a:pPr algn="just"/>
            <a:r>
              <a:rPr lang="es-HN" dirty="0"/>
              <a:t>Las políticas de seguridad también deberían prestar atención al control de los equipos que pueden salir de  la organización, como los ordenadores portátiles, agendas electrónicas etc..</a:t>
            </a:r>
          </a:p>
          <a:p>
            <a:pPr algn="just"/>
            <a:r>
              <a:rPr lang="es-HN" dirty="0"/>
              <a:t>Los equipos y medios informáticos de la organización no podrán ser sacados fuera de sus instalaciones por los empleados sin la correspondiente autorización.</a:t>
            </a:r>
          </a:p>
          <a:p>
            <a:pPr algn="just"/>
            <a:r>
              <a:rPr lang="es-HN" dirty="0"/>
              <a:t>Para ello se establecerán medidas, procedimientos y controles de seguridad para los equipos que deban usarse fuera de los locales de la empresa de forma que estén sujetos a una protección equivalente a la de los equipos internos.</a:t>
            </a:r>
          </a:p>
        </p:txBody>
      </p:sp>
    </p:spTree>
    <p:extLst>
      <p:ext uri="{BB962C8B-B14F-4D97-AF65-F5344CB8AC3E}">
        <p14:creationId xmlns:p14="http://schemas.microsoft.com/office/powerpoint/2010/main" val="37469786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E95C3-B05E-469A-8022-4BC92B357C82}"/>
              </a:ext>
            </a:extLst>
          </p:cNvPr>
          <p:cNvSpPr>
            <a:spLocks noGrp="1"/>
          </p:cNvSpPr>
          <p:nvPr>
            <p:ph type="title"/>
          </p:nvPr>
        </p:nvSpPr>
        <p:spPr>
          <a:xfrm>
            <a:off x="687975" y="215072"/>
            <a:ext cx="10396882" cy="699328"/>
          </a:xfrm>
        </p:spPr>
        <p:txBody>
          <a:bodyPr/>
          <a:lstStyle/>
          <a:p>
            <a:pPr algn="ctr"/>
            <a:r>
              <a:rPr lang="es-HN" dirty="0"/>
              <a:t>Copias de seguridad</a:t>
            </a:r>
          </a:p>
        </p:txBody>
      </p:sp>
      <p:sp>
        <p:nvSpPr>
          <p:cNvPr id="3" name="Marcador de contenido 2">
            <a:extLst>
              <a:ext uri="{FF2B5EF4-FFF2-40B4-BE49-F238E27FC236}">
                <a16:creationId xmlns:a16="http://schemas.microsoft.com/office/drawing/2014/main" id="{961F7FD7-F6A2-4CBF-AFD1-9DA13E6D46BF}"/>
              </a:ext>
            </a:extLst>
          </p:cNvPr>
          <p:cNvSpPr>
            <a:spLocks noGrp="1"/>
          </p:cNvSpPr>
          <p:nvPr>
            <p:ph sz="quarter" idx="13"/>
          </p:nvPr>
        </p:nvSpPr>
        <p:spPr>
          <a:xfrm>
            <a:off x="216131" y="914401"/>
            <a:ext cx="6559592" cy="4455622"/>
          </a:xfrm>
        </p:spPr>
        <p:txBody>
          <a:bodyPr>
            <a:normAutofit fontScale="92500" lnSpcReduction="20000"/>
          </a:bodyPr>
          <a:lstStyle/>
          <a:p>
            <a:pPr algn="just"/>
            <a:r>
              <a:rPr lang="es-HN" dirty="0"/>
              <a:t>Para garantizar la plena seguridad de los datos y de los ficheros de una organización no solo es necesario contemplar la protección de la confidencialidad , sino que también se hace imprescindible salvaguardar su integridad y disponibilidad.</a:t>
            </a:r>
          </a:p>
          <a:p>
            <a:pPr algn="just"/>
            <a:r>
              <a:rPr lang="es-HN" dirty="0"/>
              <a:t>Para garantizar estos dos aspectos es necesario realizar copias de seguridad y de recuperación que en caso de fallo del sistema informático permitan recuperar y en su caso reconstruir los datos y los ficheros dañados o eliminados.</a:t>
            </a:r>
          </a:p>
          <a:p>
            <a:pPr algn="just"/>
            <a:r>
              <a:rPr lang="es-HN" dirty="0"/>
              <a:t>Tipo de copias (completa, incremental o diferencial)</a:t>
            </a:r>
          </a:p>
        </p:txBody>
      </p:sp>
      <p:pic>
        <p:nvPicPr>
          <p:cNvPr id="5" name="Imagen 4">
            <a:extLst>
              <a:ext uri="{FF2B5EF4-FFF2-40B4-BE49-F238E27FC236}">
                <a16:creationId xmlns:a16="http://schemas.microsoft.com/office/drawing/2014/main" id="{16CF0FEE-353C-44BF-85E9-1C99D7E7D99F}"/>
              </a:ext>
            </a:extLst>
          </p:cNvPr>
          <p:cNvPicPr>
            <a:picLocks noChangeAspect="1"/>
          </p:cNvPicPr>
          <p:nvPr/>
        </p:nvPicPr>
        <p:blipFill rotWithShape="1">
          <a:blip r:embed="rId3">
            <a:extLst>
              <a:ext uri="{28A0092B-C50C-407E-A947-70E740481C1C}">
                <a14:useLocalDpi xmlns:a14="http://schemas.microsoft.com/office/drawing/2010/main" val="0"/>
              </a:ext>
            </a:extLst>
          </a:blip>
          <a:srcRect l="32318" t="24607" r="37954" b="18296"/>
          <a:stretch/>
        </p:blipFill>
        <p:spPr>
          <a:xfrm>
            <a:off x="7041730" y="914400"/>
            <a:ext cx="4309134" cy="4455622"/>
          </a:xfrm>
          <a:prstGeom prst="rect">
            <a:avLst/>
          </a:prstGeom>
        </p:spPr>
      </p:pic>
    </p:spTree>
    <p:extLst>
      <p:ext uri="{BB962C8B-B14F-4D97-AF65-F5344CB8AC3E}">
        <p14:creationId xmlns:p14="http://schemas.microsoft.com/office/powerpoint/2010/main" val="5273659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E95C3-B05E-469A-8022-4BC92B357C82}"/>
              </a:ext>
            </a:extLst>
          </p:cNvPr>
          <p:cNvSpPr>
            <a:spLocks noGrp="1"/>
          </p:cNvSpPr>
          <p:nvPr>
            <p:ph type="title"/>
          </p:nvPr>
        </p:nvSpPr>
        <p:spPr>
          <a:xfrm>
            <a:off x="687975" y="215072"/>
            <a:ext cx="10396882" cy="699328"/>
          </a:xfrm>
        </p:spPr>
        <p:txBody>
          <a:bodyPr/>
          <a:lstStyle/>
          <a:p>
            <a:pPr algn="ctr"/>
            <a:r>
              <a:rPr lang="es-HN" dirty="0"/>
              <a:t>Copias de seguridad</a:t>
            </a:r>
          </a:p>
        </p:txBody>
      </p:sp>
      <p:sp>
        <p:nvSpPr>
          <p:cNvPr id="3" name="Marcador de contenido 2">
            <a:extLst>
              <a:ext uri="{FF2B5EF4-FFF2-40B4-BE49-F238E27FC236}">
                <a16:creationId xmlns:a16="http://schemas.microsoft.com/office/drawing/2014/main" id="{961F7FD7-F6A2-4CBF-AFD1-9DA13E6D46BF}"/>
              </a:ext>
            </a:extLst>
          </p:cNvPr>
          <p:cNvSpPr>
            <a:spLocks noGrp="1"/>
          </p:cNvSpPr>
          <p:nvPr>
            <p:ph sz="quarter" idx="13"/>
          </p:nvPr>
        </p:nvSpPr>
        <p:spPr>
          <a:xfrm>
            <a:off x="216130" y="1213658"/>
            <a:ext cx="5702531" cy="4156364"/>
          </a:xfrm>
        </p:spPr>
        <p:txBody>
          <a:bodyPr>
            <a:normAutofit/>
          </a:bodyPr>
          <a:lstStyle/>
          <a:p>
            <a:pPr algn="just"/>
            <a:r>
              <a:rPr lang="es-HN" dirty="0"/>
              <a:t>Las cintas y soportes utilizados deberían ser almacenados en lugares seguros, preferiblemente en locales diferentes de donde reside la información primaria.</a:t>
            </a:r>
          </a:p>
          <a:p>
            <a:pPr algn="just"/>
            <a:r>
              <a:rPr lang="es-HN" dirty="0"/>
              <a:t>Las restauraciones de datos deberían llevarse a cabo con la correspondiente autorización de un responsable del sistema informático</a:t>
            </a:r>
          </a:p>
        </p:txBody>
      </p:sp>
      <p:pic>
        <p:nvPicPr>
          <p:cNvPr id="6" name="Imagen 5">
            <a:extLst>
              <a:ext uri="{FF2B5EF4-FFF2-40B4-BE49-F238E27FC236}">
                <a16:creationId xmlns:a16="http://schemas.microsoft.com/office/drawing/2014/main" id="{06A913C0-B6B8-45FE-ACCC-F7A038FD865C}"/>
              </a:ext>
            </a:extLst>
          </p:cNvPr>
          <p:cNvPicPr>
            <a:picLocks noChangeAspect="1"/>
          </p:cNvPicPr>
          <p:nvPr/>
        </p:nvPicPr>
        <p:blipFill rotWithShape="1">
          <a:blip r:embed="rId3">
            <a:extLst>
              <a:ext uri="{28A0092B-C50C-407E-A947-70E740481C1C}">
                <a14:useLocalDpi xmlns:a14="http://schemas.microsoft.com/office/drawing/2010/main" val="0"/>
              </a:ext>
            </a:extLst>
          </a:blip>
          <a:srcRect l="32318" t="37019" r="36318" b="4494"/>
          <a:stretch/>
        </p:blipFill>
        <p:spPr>
          <a:xfrm>
            <a:off x="6713213" y="1039091"/>
            <a:ext cx="4488022" cy="4505498"/>
          </a:xfrm>
          <a:prstGeom prst="rect">
            <a:avLst/>
          </a:prstGeom>
        </p:spPr>
      </p:pic>
    </p:spTree>
    <p:extLst>
      <p:ext uri="{BB962C8B-B14F-4D97-AF65-F5344CB8AC3E}">
        <p14:creationId xmlns:p14="http://schemas.microsoft.com/office/powerpoint/2010/main" val="8209480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EC4BF-94C5-423F-ABEA-FF48ACF12D14}"/>
              </a:ext>
            </a:extLst>
          </p:cNvPr>
          <p:cNvSpPr>
            <a:spLocks noGrp="1"/>
          </p:cNvSpPr>
          <p:nvPr>
            <p:ph type="title"/>
          </p:nvPr>
        </p:nvSpPr>
        <p:spPr>
          <a:xfrm>
            <a:off x="683625" y="165196"/>
            <a:ext cx="10396882" cy="1151965"/>
          </a:xfrm>
        </p:spPr>
        <p:txBody>
          <a:bodyPr/>
          <a:lstStyle/>
          <a:p>
            <a:pPr algn="ctr"/>
            <a:r>
              <a:rPr lang="es-HN" sz="2800" dirty="0"/>
              <a:t>Control de la seguridad de impresoras y otros dispositivos periféricos</a:t>
            </a:r>
          </a:p>
        </p:txBody>
      </p:sp>
      <p:sp>
        <p:nvSpPr>
          <p:cNvPr id="3" name="Marcador de contenido 2">
            <a:extLst>
              <a:ext uri="{FF2B5EF4-FFF2-40B4-BE49-F238E27FC236}">
                <a16:creationId xmlns:a16="http://schemas.microsoft.com/office/drawing/2014/main" id="{5598B483-53BB-42B3-A48D-CD9016763873}"/>
              </a:ext>
            </a:extLst>
          </p:cNvPr>
          <p:cNvSpPr>
            <a:spLocks noGrp="1"/>
          </p:cNvSpPr>
          <p:nvPr>
            <p:ph sz="quarter" idx="13"/>
          </p:nvPr>
        </p:nvSpPr>
        <p:spPr>
          <a:xfrm>
            <a:off x="685800" y="1496292"/>
            <a:ext cx="10394707" cy="3878294"/>
          </a:xfrm>
        </p:spPr>
        <p:txBody>
          <a:bodyPr/>
          <a:lstStyle/>
          <a:p>
            <a:pPr algn="just"/>
            <a:r>
              <a:rPr lang="es-HN" dirty="0"/>
              <a:t>La protección física de las impresoras y otros periféricos, estas no deberían estar situadas en áreas publicas.</a:t>
            </a:r>
          </a:p>
          <a:p>
            <a:pPr algn="just"/>
            <a:r>
              <a:rPr lang="es-HN" dirty="0"/>
              <a:t>La definición e implantación de las medidas de protección lógica permitirán limitar el acceso de los usuarios a cada impresora o periférico compartido a través de la red de la organización.</a:t>
            </a:r>
          </a:p>
        </p:txBody>
      </p:sp>
    </p:spTree>
    <p:extLst>
      <p:ext uri="{BB962C8B-B14F-4D97-AF65-F5344CB8AC3E}">
        <p14:creationId xmlns:p14="http://schemas.microsoft.com/office/powerpoint/2010/main" val="389532928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FA2E9-E163-484E-BC3D-2DE3B53E2012}"/>
              </a:ext>
            </a:extLst>
          </p:cNvPr>
          <p:cNvSpPr>
            <a:spLocks noGrp="1"/>
          </p:cNvSpPr>
          <p:nvPr>
            <p:ph type="title"/>
          </p:nvPr>
        </p:nvSpPr>
        <p:spPr>
          <a:xfrm>
            <a:off x="899734" y="149629"/>
            <a:ext cx="10396882" cy="897775"/>
          </a:xfrm>
        </p:spPr>
        <p:txBody>
          <a:bodyPr/>
          <a:lstStyle/>
          <a:p>
            <a:pPr algn="ctr"/>
            <a:r>
              <a:rPr lang="es-HN" sz="3200" dirty="0"/>
              <a:t>Gestión de soportes informáticos</a:t>
            </a:r>
          </a:p>
        </p:txBody>
      </p:sp>
      <p:sp>
        <p:nvSpPr>
          <p:cNvPr id="3" name="Marcador de contenido 2">
            <a:extLst>
              <a:ext uri="{FF2B5EF4-FFF2-40B4-BE49-F238E27FC236}">
                <a16:creationId xmlns:a16="http://schemas.microsoft.com/office/drawing/2014/main" id="{25C79C54-F975-46F5-9061-7A2F1D296725}"/>
              </a:ext>
            </a:extLst>
          </p:cNvPr>
          <p:cNvSpPr>
            <a:spLocks noGrp="1"/>
          </p:cNvSpPr>
          <p:nvPr>
            <p:ph sz="quarter" idx="13"/>
          </p:nvPr>
        </p:nvSpPr>
        <p:spPr>
          <a:xfrm>
            <a:off x="685801" y="1047404"/>
            <a:ext cx="6147262" cy="4327181"/>
          </a:xfrm>
        </p:spPr>
        <p:txBody>
          <a:bodyPr>
            <a:normAutofit lnSpcReduction="10000"/>
          </a:bodyPr>
          <a:lstStyle/>
          <a:p>
            <a:pPr algn="just"/>
            <a:r>
              <a:rPr lang="es-HN" dirty="0"/>
              <a:t>La organización debería disponer de un inventario actualizado de los soportes donde se guarden datos y documentos sensibles: discos duros externos, </a:t>
            </a:r>
            <a:r>
              <a:rPr lang="es-HN" dirty="0" err="1"/>
              <a:t>CDs</a:t>
            </a:r>
            <a:r>
              <a:rPr lang="es-HN" dirty="0"/>
              <a:t>, </a:t>
            </a:r>
            <a:r>
              <a:rPr lang="es-HN" dirty="0" err="1"/>
              <a:t>DVDs</a:t>
            </a:r>
            <a:endParaRPr lang="es-HN" dirty="0"/>
          </a:p>
          <a:p>
            <a:pPr algn="just"/>
            <a:r>
              <a:rPr lang="es-HN" dirty="0"/>
              <a:t>Estos  soportes, cuando contienen datos o ficheros especialmente sensibles deberían estar almacenados en un lugar con acceso restringido al personal autorizado, para evitar que otras personas pudieran obtener información de dichos soportes.</a:t>
            </a:r>
          </a:p>
        </p:txBody>
      </p:sp>
      <p:pic>
        <p:nvPicPr>
          <p:cNvPr id="5" name="Imagen 4">
            <a:extLst>
              <a:ext uri="{FF2B5EF4-FFF2-40B4-BE49-F238E27FC236}">
                <a16:creationId xmlns:a16="http://schemas.microsoft.com/office/drawing/2014/main" id="{F2491482-3AA0-4DD4-A661-B7E8717C20A7}"/>
              </a:ext>
            </a:extLst>
          </p:cNvPr>
          <p:cNvPicPr>
            <a:picLocks noChangeAspect="1"/>
          </p:cNvPicPr>
          <p:nvPr/>
        </p:nvPicPr>
        <p:blipFill rotWithShape="1">
          <a:blip r:embed="rId3">
            <a:extLst>
              <a:ext uri="{28A0092B-C50C-407E-A947-70E740481C1C}">
                <a14:useLocalDpi xmlns:a14="http://schemas.microsoft.com/office/drawing/2010/main" val="0"/>
              </a:ext>
            </a:extLst>
          </a:blip>
          <a:srcRect l="33732" t="26024" r="43954" b="28025"/>
          <a:stretch/>
        </p:blipFill>
        <p:spPr>
          <a:xfrm>
            <a:off x="7435160" y="1047404"/>
            <a:ext cx="3857106" cy="4276200"/>
          </a:xfrm>
          <a:prstGeom prst="rect">
            <a:avLst/>
          </a:prstGeom>
        </p:spPr>
      </p:pic>
    </p:spTree>
    <p:extLst>
      <p:ext uri="{BB962C8B-B14F-4D97-AF65-F5344CB8AC3E}">
        <p14:creationId xmlns:p14="http://schemas.microsoft.com/office/powerpoint/2010/main" val="14891341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3A1D52-33CC-4873-B859-95B6993A5B3C}"/>
              </a:ext>
            </a:extLst>
          </p:cNvPr>
          <p:cNvSpPr>
            <a:spLocks noGrp="1"/>
          </p:cNvSpPr>
          <p:nvPr>
            <p:ph type="title"/>
          </p:nvPr>
        </p:nvSpPr>
        <p:spPr/>
        <p:txBody>
          <a:bodyPr/>
          <a:lstStyle/>
          <a:p>
            <a:pPr algn="ctr"/>
            <a:r>
              <a:rPr lang="es-HN" dirty="0"/>
              <a:t>Plan de seguridad</a:t>
            </a:r>
          </a:p>
        </p:txBody>
      </p:sp>
      <p:sp>
        <p:nvSpPr>
          <p:cNvPr id="3" name="Marcador de contenido 2">
            <a:extLst>
              <a:ext uri="{FF2B5EF4-FFF2-40B4-BE49-F238E27FC236}">
                <a16:creationId xmlns:a16="http://schemas.microsoft.com/office/drawing/2014/main" id="{1D27CEF6-2D97-4E36-91BC-FA2626E192D1}"/>
              </a:ext>
            </a:extLst>
          </p:cNvPr>
          <p:cNvSpPr>
            <a:spLocks noGrp="1"/>
          </p:cNvSpPr>
          <p:nvPr>
            <p:ph sz="quarter" idx="13"/>
          </p:nvPr>
        </p:nvSpPr>
        <p:spPr>
          <a:xfrm>
            <a:off x="685800" y="2063396"/>
            <a:ext cx="4456043" cy="3311189"/>
          </a:xfrm>
        </p:spPr>
        <p:txBody>
          <a:bodyPr/>
          <a:lstStyle/>
          <a:p>
            <a:pPr algn="just"/>
            <a:r>
              <a:rPr lang="es-HN" dirty="0"/>
              <a:t>Es un conjunto de decisiones que definen de cursos de acción futuros , así como los medios que se van a utilizar para conseguirlos.</a:t>
            </a:r>
          </a:p>
        </p:txBody>
      </p:sp>
      <p:pic>
        <p:nvPicPr>
          <p:cNvPr id="11" name="Imagen 10">
            <a:extLst>
              <a:ext uri="{FF2B5EF4-FFF2-40B4-BE49-F238E27FC236}">
                <a16:creationId xmlns:a16="http://schemas.microsoft.com/office/drawing/2014/main" id="{4EBA1104-1515-4CC8-B7EA-ECC68B733A16}"/>
              </a:ext>
            </a:extLst>
          </p:cNvPr>
          <p:cNvPicPr>
            <a:picLocks noChangeAspect="1"/>
          </p:cNvPicPr>
          <p:nvPr/>
        </p:nvPicPr>
        <p:blipFill rotWithShape="1">
          <a:blip r:embed="rId2">
            <a:extLst>
              <a:ext uri="{28A0092B-C50C-407E-A947-70E740481C1C}">
                <a14:useLocalDpi xmlns:a14="http://schemas.microsoft.com/office/drawing/2010/main" val="0"/>
              </a:ext>
            </a:extLst>
          </a:blip>
          <a:srcRect l="14599" t="3507" r="14599" b="11732"/>
          <a:stretch/>
        </p:blipFill>
        <p:spPr>
          <a:xfrm>
            <a:off x="6502670" y="1651260"/>
            <a:ext cx="4580013" cy="3040009"/>
          </a:xfrm>
          <a:prstGeom prst="rect">
            <a:avLst/>
          </a:prstGeom>
        </p:spPr>
      </p:pic>
    </p:spTree>
    <p:extLst>
      <p:ext uri="{BB962C8B-B14F-4D97-AF65-F5344CB8AC3E}">
        <p14:creationId xmlns:p14="http://schemas.microsoft.com/office/powerpoint/2010/main" val="3410446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FA2E9-E163-484E-BC3D-2DE3B53E2012}"/>
              </a:ext>
            </a:extLst>
          </p:cNvPr>
          <p:cNvSpPr>
            <a:spLocks noGrp="1"/>
          </p:cNvSpPr>
          <p:nvPr>
            <p:ph type="title"/>
          </p:nvPr>
        </p:nvSpPr>
        <p:spPr>
          <a:xfrm>
            <a:off x="899734" y="149629"/>
            <a:ext cx="10396882" cy="897775"/>
          </a:xfrm>
        </p:spPr>
        <p:txBody>
          <a:bodyPr/>
          <a:lstStyle/>
          <a:p>
            <a:pPr algn="ctr"/>
            <a:r>
              <a:rPr lang="es-HN" sz="3200" dirty="0"/>
              <a:t>Gestión de soportes informáticos</a:t>
            </a:r>
          </a:p>
        </p:txBody>
      </p:sp>
      <p:pic>
        <p:nvPicPr>
          <p:cNvPr id="6" name="Marcador de contenido 5">
            <a:extLst>
              <a:ext uri="{FF2B5EF4-FFF2-40B4-BE49-F238E27FC236}">
                <a16:creationId xmlns:a16="http://schemas.microsoft.com/office/drawing/2014/main" id="{5DDC9044-0DC7-46CE-89D8-18903D661D33}"/>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31183" t="28409" r="37173" b="9756"/>
          <a:stretch/>
        </p:blipFill>
        <p:spPr>
          <a:xfrm>
            <a:off x="895384" y="1047404"/>
            <a:ext cx="4466492" cy="4403826"/>
          </a:xfrm>
        </p:spPr>
      </p:pic>
      <p:pic>
        <p:nvPicPr>
          <p:cNvPr id="8" name="Imagen 7">
            <a:extLst>
              <a:ext uri="{FF2B5EF4-FFF2-40B4-BE49-F238E27FC236}">
                <a16:creationId xmlns:a16="http://schemas.microsoft.com/office/drawing/2014/main" id="{73FE7EC6-AF28-4B5D-B22C-16C407AC7154}"/>
              </a:ext>
            </a:extLst>
          </p:cNvPr>
          <p:cNvPicPr>
            <a:picLocks noChangeAspect="1"/>
          </p:cNvPicPr>
          <p:nvPr/>
        </p:nvPicPr>
        <p:blipFill rotWithShape="1">
          <a:blip r:embed="rId4">
            <a:extLst>
              <a:ext uri="{28A0092B-C50C-407E-A947-70E740481C1C}">
                <a14:useLocalDpi xmlns:a14="http://schemas.microsoft.com/office/drawing/2010/main" val="0"/>
              </a:ext>
            </a:extLst>
          </a:blip>
          <a:srcRect l="15991" r="14819"/>
          <a:stretch/>
        </p:blipFill>
        <p:spPr>
          <a:xfrm>
            <a:off x="6830126" y="1201615"/>
            <a:ext cx="2940274" cy="4249615"/>
          </a:xfrm>
          <a:prstGeom prst="rect">
            <a:avLst/>
          </a:prstGeom>
        </p:spPr>
      </p:pic>
    </p:spTree>
    <p:extLst>
      <p:ext uri="{BB962C8B-B14F-4D97-AF65-F5344CB8AC3E}">
        <p14:creationId xmlns:p14="http://schemas.microsoft.com/office/powerpoint/2010/main" val="1932605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26C91-C52B-4D64-A748-264D2E9604D0}"/>
              </a:ext>
            </a:extLst>
          </p:cNvPr>
          <p:cNvSpPr>
            <a:spLocks noGrp="1"/>
          </p:cNvSpPr>
          <p:nvPr>
            <p:ph type="title"/>
          </p:nvPr>
        </p:nvSpPr>
        <p:spPr>
          <a:xfrm>
            <a:off x="897559" y="139833"/>
            <a:ext cx="10396882" cy="721813"/>
          </a:xfrm>
        </p:spPr>
        <p:txBody>
          <a:bodyPr/>
          <a:lstStyle/>
          <a:p>
            <a:pPr algn="ctr"/>
            <a:r>
              <a:rPr lang="es-HN" sz="3200" dirty="0"/>
              <a:t>Gestión de cuentas de usuarios</a:t>
            </a:r>
          </a:p>
        </p:txBody>
      </p:sp>
      <p:sp>
        <p:nvSpPr>
          <p:cNvPr id="3" name="Marcador de contenido 2">
            <a:extLst>
              <a:ext uri="{FF2B5EF4-FFF2-40B4-BE49-F238E27FC236}">
                <a16:creationId xmlns:a16="http://schemas.microsoft.com/office/drawing/2014/main" id="{7BF35CFA-F110-46FD-B6D3-A38229303613}"/>
              </a:ext>
            </a:extLst>
          </p:cNvPr>
          <p:cNvSpPr>
            <a:spLocks noGrp="1"/>
          </p:cNvSpPr>
          <p:nvPr>
            <p:ph sz="quarter" idx="13"/>
          </p:nvPr>
        </p:nvSpPr>
        <p:spPr>
          <a:xfrm>
            <a:off x="228601" y="738552"/>
            <a:ext cx="6119445" cy="4870938"/>
          </a:xfrm>
        </p:spPr>
        <p:txBody>
          <a:bodyPr>
            <a:noAutofit/>
          </a:bodyPr>
          <a:lstStyle/>
          <a:p>
            <a:pPr algn="just"/>
            <a:r>
              <a:rPr lang="es-HN" sz="1800" dirty="0"/>
              <a:t>La organización debería incluir en sus políticas de seguridad las directrices relativas al proceso de solicitud, creación, configuración, seguimiento y cancelación de cuentas de usuarios.</a:t>
            </a:r>
          </a:p>
          <a:p>
            <a:pPr algn="just"/>
            <a:r>
              <a:rPr lang="es-HN" sz="1800" dirty="0"/>
              <a:t>Los responsables de la seguridad deberían proceder a la cancelación o cambio de contraseñas de las cuentas incluidas por defecto en el sistema informático.</a:t>
            </a:r>
          </a:p>
          <a:p>
            <a:pPr algn="just"/>
            <a:r>
              <a:rPr lang="es-HN" sz="1800" dirty="0"/>
              <a:t>Las políticas de seguridad deberían establecer revisiones periódicas sobre la administración de las cuentas, los grupos asignados y los permisos de accesos establecidos.</a:t>
            </a:r>
          </a:p>
          <a:p>
            <a:pPr marL="0" indent="0" algn="just">
              <a:buNone/>
            </a:pPr>
            <a:endParaRPr lang="es-HN" sz="1800" dirty="0"/>
          </a:p>
        </p:txBody>
      </p:sp>
      <p:pic>
        <p:nvPicPr>
          <p:cNvPr id="5" name="Imagen 4">
            <a:extLst>
              <a:ext uri="{FF2B5EF4-FFF2-40B4-BE49-F238E27FC236}">
                <a16:creationId xmlns:a16="http://schemas.microsoft.com/office/drawing/2014/main" id="{F1A404BB-F1DB-4099-BA7D-74FAE3D65982}"/>
              </a:ext>
            </a:extLst>
          </p:cNvPr>
          <p:cNvPicPr>
            <a:picLocks noChangeAspect="1"/>
          </p:cNvPicPr>
          <p:nvPr/>
        </p:nvPicPr>
        <p:blipFill rotWithShape="1">
          <a:blip r:embed="rId3">
            <a:extLst>
              <a:ext uri="{28A0092B-C50C-407E-A947-70E740481C1C}">
                <a14:useLocalDpi xmlns:a14="http://schemas.microsoft.com/office/drawing/2010/main" val="0"/>
              </a:ext>
            </a:extLst>
          </a:blip>
          <a:srcRect l="25817" t="29807" r="28606" b="8206"/>
          <a:stretch/>
        </p:blipFill>
        <p:spPr>
          <a:xfrm>
            <a:off x="6620909" y="1271614"/>
            <a:ext cx="5014246" cy="3546569"/>
          </a:xfrm>
          <a:prstGeom prst="rect">
            <a:avLst/>
          </a:prstGeom>
        </p:spPr>
      </p:pic>
    </p:spTree>
    <p:extLst>
      <p:ext uri="{BB962C8B-B14F-4D97-AF65-F5344CB8AC3E}">
        <p14:creationId xmlns:p14="http://schemas.microsoft.com/office/powerpoint/2010/main" val="16044372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5C2FE-8AC5-4A1D-B258-2455C7516AF1}"/>
              </a:ext>
            </a:extLst>
          </p:cNvPr>
          <p:cNvSpPr>
            <a:spLocks noGrp="1"/>
          </p:cNvSpPr>
          <p:nvPr>
            <p:ph type="title"/>
          </p:nvPr>
        </p:nvSpPr>
        <p:spPr>
          <a:xfrm>
            <a:off x="685800" y="206335"/>
            <a:ext cx="10396882" cy="940822"/>
          </a:xfrm>
        </p:spPr>
        <p:txBody>
          <a:bodyPr/>
          <a:lstStyle/>
          <a:p>
            <a:pPr algn="ctr"/>
            <a:r>
              <a:rPr lang="es-HN" sz="2800" dirty="0"/>
              <a:t>Identificación y autenticación de usuarios</a:t>
            </a:r>
          </a:p>
        </p:txBody>
      </p:sp>
      <p:graphicFrame>
        <p:nvGraphicFramePr>
          <p:cNvPr id="4" name="Marcador de contenido 3">
            <a:extLst>
              <a:ext uri="{FF2B5EF4-FFF2-40B4-BE49-F238E27FC236}">
                <a16:creationId xmlns:a16="http://schemas.microsoft.com/office/drawing/2014/main" id="{D4CF802B-44D9-4E63-9457-B4E2A99643DF}"/>
              </a:ext>
            </a:extLst>
          </p:cNvPr>
          <p:cNvGraphicFramePr>
            <a:graphicFrameLocks noGrp="1"/>
          </p:cNvGraphicFramePr>
          <p:nvPr>
            <p:ph sz="quarter" idx="13"/>
            <p:extLst>
              <p:ext uri="{D42A27DB-BD31-4B8C-83A1-F6EECF244321}">
                <p14:modId xmlns:p14="http://schemas.microsoft.com/office/powerpoint/2010/main" val="958670153"/>
              </p:ext>
            </p:extLst>
          </p:nvPr>
        </p:nvGraphicFramePr>
        <p:xfrm>
          <a:off x="404447" y="1290027"/>
          <a:ext cx="5890846" cy="3950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F8193690-BDB6-4ED7-8652-B5C7721D2624}"/>
              </a:ext>
            </a:extLst>
          </p:cNvPr>
          <p:cNvSpPr txBox="1"/>
          <p:nvPr/>
        </p:nvSpPr>
        <p:spPr>
          <a:xfrm>
            <a:off x="6998677" y="1526183"/>
            <a:ext cx="4536832" cy="34778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HN" sz="2000" b="1" dirty="0">
                <a:latin typeface="Arial" panose="020B0604020202020204" pitchFamily="34" charset="0"/>
                <a:cs typeface="Arial" panose="020B0604020202020204" pitchFamily="34" charset="0"/>
              </a:rPr>
              <a:t>Elementos para identificar a un usuario</a:t>
            </a:r>
            <a:r>
              <a:rPr lang="es-H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s-HN" sz="2000" dirty="0">
                <a:latin typeface="Arial" panose="020B0604020202020204" pitchFamily="34" charset="0"/>
                <a:cs typeface="Arial" panose="020B0604020202020204" pitchFamily="34" charset="0"/>
              </a:rPr>
              <a:t>Contraseñas (</a:t>
            </a:r>
            <a:r>
              <a:rPr lang="es-HN" sz="2000" dirty="0" err="1">
                <a:latin typeface="Arial" panose="020B0604020202020204" pitchFamily="34" charset="0"/>
                <a:cs typeface="Arial" panose="020B0604020202020204" pitchFamily="34" charset="0"/>
              </a:rPr>
              <a:t>PINs</a:t>
            </a:r>
            <a:r>
              <a:rPr lang="es-HN"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s-HN" sz="2000" dirty="0">
                <a:latin typeface="Arial" panose="020B0604020202020204" pitchFamily="34" charset="0"/>
                <a:cs typeface="Arial" panose="020B0604020202020204" pitchFamily="34" charset="0"/>
              </a:rPr>
              <a:t>Tarjeta de crédito, tarjeta inteligente, teléfono móvil, llave </a:t>
            </a:r>
            <a:r>
              <a:rPr lang="es-HN" sz="2000" dirty="0" err="1">
                <a:latin typeface="Arial" panose="020B0604020202020204" pitchFamily="34" charset="0"/>
                <a:cs typeface="Arial" panose="020B0604020202020204" pitchFamily="34" charset="0"/>
              </a:rPr>
              <a:t>usb</a:t>
            </a:r>
            <a:endParaRPr lang="es-HN"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HN" sz="2000" dirty="0">
                <a:latin typeface="Arial" panose="020B0604020202020204" pitchFamily="34" charset="0"/>
                <a:cs typeface="Arial" panose="020B0604020202020204" pitchFamily="34" charset="0"/>
              </a:rPr>
              <a:t>Características biométricas del individuo</a:t>
            </a:r>
          </a:p>
          <a:p>
            <a:pPr marL="285750" indent="-285750">
              <a:buFont typeface="Arial" panose="020B0604020202020204" pitchFamily="34" charset="0"/>
              <a:buChar char="•"/>
            </a:pPr>
            <a:r>
              <a:rPr lang="es-HN" sz="2000" dirty="0">
                <a:latin typeface="Arial" panose="020B0604020202020204" pitchFamily="34" charset="0"/>
                <a:cs typeface="Arial" panose="020B0604020202020204" pitchFamily="34" charset="0"/>
              </a:rPr>
              <a:t>Firma manuscrita</a:t>
            </a:r>
          </a:p>
          <a:p>
            <a:pPr marL="285750" indent="-285750">
              <a:buFont typeface="Arial" panose="020B0604020202020204" pitchFamily="34" charset="0"/>
              <a:buChar char="•"/>
            </a:pPr>
            <a:r>
              <a:rPr lang="es-HN" sz="2000" dirty="0">
                <a:latin typeface="Arial" panose="020B0604020202020204" pitchFamily="34" charset="0"/>
                <a:cs typeface="Arial" panose="020B0604020202020204" pitchFamily="34" charset="0"/>
              </a:rPr>
              <a:t>Conexión desde un determinado equipo con su dirección IP.</a:t>
            </a:r>
          </a:p>
          <a:p>
            <a:endParaRPr lang="es-H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133277"/>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F5C2FE-8AC5-4A1D-B258-2455C7516AF1}"/>
              </a:ext>
            </a:extLst>
          </p:cNvPr>
          <p:cNvSpPr>
            <a:spLocks noGrp="1"/>
          </p:cNvSpPr>
          <p:nvPr>
            <p:ph type="title"/>
          </p:nvPr>
        </p:nvSpPr>
        <p:spPr>
          <a:xfrm>
            <a:off x="685800" y="206335"/>
            <a:ext cx="10396882" cy="940822"/>
          </a:xfrm>
        </p:spPr>
        <p:txBody>
          <a:bodyPr/>
          <a:lstStyle/>
          <a:p>
            <a:pPr algn="ctr"/>
            <a:r>
              <a:rPr lang="es-HN" sz="2800" dirty="0"/>
              <a:t>Identificación y autenticación de usuarios</a:t>
            </a:r>
          </a:p>
        </p:txBody>
      </p:sp>
      <p:sp>
        <p:nvSpPr>
          <p:cNvPr id="6" name="Marcador de contenido 5">
            <a:extLst>
              <a:ext uri="{FF2B5EF4-FFF2-40B4-BE49-F238E27FC236}">
                <a16:creationId xmlns:a16="http://schemas.microsoft.com/office/drawing/2014/main" id="{57D9A178-52AE-4B98-91A1-6915C955E931}"/>
              </a:ext>
            </a:extLst>
          </p:cNvPr>
          <p:cNvSpPr>
            <a:spLocks noGrp="1"/>
          </p:cNvSpPr>
          <p:nvPr>
            <p:ph sz="quarter" idx="13"/>
          </p:nvPr>
        </p:nvSpPr>
        <p:spPr>
          <a:xfrm>
            <a:off x="685800" y="1147157"/>
            <a:ext cx="10394707" cy="4356828"/>
          </a:xfrm>
        </p:spPr>
        <p:txBody>
          <a:bodyPr>
            <a:normAutofit fontScale="92500" lnSpcReduction="20000"/>
          </a:bodyPr>
          <a:lstStyle/>
          <a:p>
            <a:pPr algn="just"/>
            <a:r>
              <a:rPr lang="es-HN" dirty="0"/>
              <a:t>Normas de seguridad para la política de gestión de contraseñas:</a:t>
            </a:r>
          </a:p>
          <a:p>
            <a:pPr algn="just"/>
            <a:r>
              <a:rPr lang="es-HN" dirty="0"/>
              <a:t>Al iniciar una sesión por primera vez en el sistema, se debería obligar al usuario a cambiar la contraseña previamente asignada a su cuenta.</a:t>
            </a:r>
          </a:p>
          <a:p>
            <a:pPr algn="just"/>
            <a:r>
              <a:rPr lang="es-HN" dirty="0"/>
              <a:t>La contraseña no debería ser anotada en un papel o agenda, ni guardada en un archivo o documento sin cifrar.</a:t>
            </a:r>
          </a:p>
          <a:p>
            <a:pPr algn="just"/>
            <a:r>
              <a:rPr lang="es-HN" dirty="0"/>
              <a:t>La contraseña solo debería ser conocida por el propio usuario</a:t>
            </a:r>
          </a:p>
          <a:p>
            <a:pPr algn="just"/>
            <a:r>
              <a:rPr lang="es-HN" dirty="0"/>
              <a:t>La contraseña nunca debería ser revelada a terceros </a:t>
            </a:r>
          </a:p>
          <a:p>
            <a:pPr algn="just"/>
            <a:r>
              <a:rPr lang="es-HN" dirty="0"/>
              <a:t>Ante la menor sospecha de que la contraseña pudiera haber sido comprometida, esta debería ser cambiada de forma inmediata por el usuario.</a:t>
            </a:r>
          </a:p>
          <a:p>
            <a:pPr algn="just"/>
            <a:r>
              <a:rPr lang="es-HN" dirty="0"/>
              <a:t>El usuario no debería emplear la misma contraseña o una muy similar en el acceso a distintos sistemas.</a:t>
            </a:r>
          </a:p>
        </p:txBody>
      </p:sp>
    </p:spTree>
    <p:extLst>
      <p:ext uri="{BB962C8B-B14F-4D97-AF65-F5344CB8AC3E}">
        <p14:creationId xmlns:p14="http://schemas.microsoft.com/office/powerpoint/2010/main" val="24342781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224B3-EC09-4455-86B6-AE417B2F6BF4}"/>
              </a:ext>
            </a:extLst>
          </p:cNvPr>
          <p:cNvSpPr>
            <a:spLocks noGrp="1"/>
          </p:cNvSpPr>
          <p:nvPr>
            <p:ph type="title"/>
          </p:nvPr>
        </p:nvSpPr>
        <p:spPr>
          <a:xfrm>
            <a:off x="685800" y="206334"/>
            <a:ext cx="10396882" cy="1090451"/>
          </a:xfrm>
        </p:spPr>
        <p:txBody>
          <a:bodyPr/>
          <a:lstStyle/>
          <a:p>
            <a:pPr algn="ctr"/>
            <a:r>
              <a:rPr lang="es-HN" sz="3200" dirty="0"/>
              <a:t>Autorización y control de acceso lógico</a:t>
            </a:r>
          </a:p>
        </p:txBody>
      </p:sp>
      <p:graphicFrame>
        <p:nvGraphicFramePr>
          <p:cNvPr id="4" name="Marcador de contenido 3">
            <a:extLst>
              <a:ext uri="{FF2B5EF4-FFF2-40B4-BE49-F238E27FC236}">
                <a16:creationId xmlns:a16="http://schemas.microsoft.com/office/drawing/2014/main" id="{A8007F86-C089-4BE1-A044-FECD85F06936}"/>
              </a:ext>
            </a:extLst>
          </p:cNvPr>
          <p:cNvGraphicFramePr>
            <a:graphicFrameLocks noGrp="1"/>
          </p:cNvGraphicFramePr>
          <p:nvPr>
            <p:ph sz="quarter" idx="13"/>
            <p:extLst>
              <p:ext uri="{D42A27DB-BD31-4B8C-83A1-F6EECF244321}">
                <p14:modId xmlns:p14="http://schemas.microsoft.com/office/powerpoint/2010/main" val="3119832815"/>
              </p:ext>
            </p:extLst>
          </p:nvPr>
        </p:nvGraphicFramePr>
        <p:xfrm>
          <a:off x="404446" y="1472632"/>
          <a:ext cx="6013938" cy="3586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35C4D8E2-9138-4512-9D17-EA0174441C6E}"/>
              </a:ext>
            </a:extLst>
          </p:cNvPr>
          <p:cNvSpPr txBox="1"/>
          <p:nvPr/>
        </p:nvSpPr>
        <p:spPr>
          <a:xfrm>
            <a:off x="6893170" y="1472632"/>
            <a:ext cx="4519246"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HN" sz="2000" dirty="0">
                <a:latin typeface="Arial" panose="020B0604020202020204" pitchFamily="34" charset="0"/>
                <a:cs typeface="Arial" panose="020B0604020202020204" pitchFamily="34" charset="0"/>
              </a:rPr>
              <a:t>La política de control de acceso permite definir una serie de restricciones de acceso no solo ya en función de la identidad del sujeto  (usuario o proceso), sino también en función del horario y de la ubicación física del sujeto.</a:t>
            </a:r>
          </a:p>
          <a:p>
            <a:pPr algn="just"/>
            <a:r>
              <a:rPr lang="es-HN" sz="2000" dirty="0">
                <a:latin typeface="Arial" panose="020B0604020202020204" pitchFamily="34" charset="0"/>
                <a:cs typeface="Arial" panose="020B0604020202020204" pitchFamily="34" charset="0"/>
              </a:rPr>
              <a:t>Por lo tanto se puede aplicar la gestión de la seguridad lógica tanto a nivel de sistema operativo como a nivel de las aplicaciones y servicios de red.</a:t>
            </a:r>
          </a:p>
        </p:txBody>
      </p:sp>
    </p:spTree>
    <p:extLst>
      <p:ext uri="{BB962C8B-B14F-4D97-AF65-F5344CB8AC3E}">
        <p14:creationId xmlns:p14="http://schemas.microsoft.com/office/powerpoint/2010/main" val="1040279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8A9AB-01AA-427C-82C5-1672D3E13C72}"/>
              </a:ext>
            </a:extLst>
          </p:cNvPr>
          <p:cNvSpPr>
            <a:spLocks noGrp="1"/>
          </p:cNvSpPr>
          <p:nvPr>
            <p:ph type="title"/>
          </p:nvPr>
        </p:nvSpPr>
        <p:spPr>
          <a:xfrm>
            <a:off x="685800" y="156458"/>
            <a:ext cx="10396882" cy="1151965"/>
          </a:xfrm>
        </p:spPr>
        <p:txBody>
          <a:bodyPr/>
          <a:lstStyle/>
          <a:p>
            <a:pPr algn="ctr"/>
            <a:r>
              <a:rPr lang="es-HN" sz="3200" dirty="0"/>
              <a:t>Monitorización de servidores y dispositivos de la red</a:t>
            </a:r>
          </a:p>
        </p:txBody>
      </p:sp>
      <p:sp>
        <p:nvSpPr>
          <p:cNvPr id="3" name="Marcador de contenido 2">
            <a:extLst>
              <a:ext uri="{FF2B5EF4-FFF2-40B4-BE49-F238E27FC236}">
                <a16:creationId xmlns:a16="http://schemas.microsoft.com/office/drawing/2014/main" id="{0013B68A-CB7C-4113-B99F-F86073A5FD34}"/>
              </a:ext>
            </a:extLst>
          </p:cNvPr>
          <p:cNvSpPr>
            <a:spLocks noGrp="1"/>
          </p:cNvSpPr>
          <p:nvPr>
            <p:ph sz="quarter" idx="13"/>
          </p:nvPr>
        </p:nvSpPr>
        <p:spPr>
          <a:xfrm>
            <a:off x="334110" y="1585613"/>
            <a:ext cx="4765428" cy="3686773"/>
          </a:xfrm>
        </p:spPr>
        <p:txBody>
          <a:bodyPr/>
          <a:lstStyle/>
          <a:p>
            <a:pPr algn="just"/>
            <a:r>
              <a:rPr lang="es-HN" dirty="0"/>
              <a:t>Constituye una medida fundamental que debería estar prevista por las políticas de seguridad, con el objetivo de facilitar la detección de usos no autorizados, situaciones anómalas o intentos de ataque contra estos recursos.</a:t>
            </a:r>
          </a:p>
        </p:txBody>
      </p:sp>
      <p:pic>
        <p:nvPicPr>
          <p:cNvPr id="5" name="Imagen 4">
            <a:extLst>
              <a:ext uri="{FF2B5EF4-FFF2-40B4-BE49-F238E27FC236}">
                <a16:creationId xmlns:a16="http://schemas.microsoft.com/office/drawing/2014/main" id="{276C7B26-D8E1-48CF-B7CF-159E1E05F6B8}"/>
              </a:ext>
            </a:extLst>
          </p:cNvPr>
          <p:cNvPicPr>
            <a:picLocks noChangeAspect="1"/>
          </p:cNvPicPr>
          <p:nvPr/>
        </p:nvPicPr>
        <p:blipFill rotWithShape="1">
          <a:blip r:embed="rId3">
            <a:extLst>
              <a:ext uri="{28A0092B-C50C-407E-A947-70E740481C1C}">
                <a14:useLocalDpi xmlns:a14="http://schemas.microsoft.com/office/drawing/2010/main" val="0"/>
              </a:ext>
            </a:extLst>
          </a:blip>
          <a:srcRect l="14724" t="35266" r="36827" b="15707"/>
          <a:stretch/>
        </p:blipFill>
        <p:spPr>
          <a:xfrm>
            <a:off x="5240216" y="1585613"/>
            <a:ext cx="6357539" cy="3463461"/>
          </a:xfrm>
          <a:prstGeom prst="rect">
            <a:avLst/>
          </a:prstGeom>
        </p:spPr>
      </p:pic>
    </p:spTree>
    <p:extLst>
      <p:ext uri="{BB962C8B-B14F-4D97-AF65-F5344CB8AC3E}">
        <p14:creationId xmlns:p14="http://schemas.microsoft.com/office/powerpoint/2010/main" val="103902993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0A619-E84A-4C87-91DB-153CDBF53395}"/>
              </a:ext>
            </a:extLst>
          </p:cNvPr>
          <p:cNvSpPr>
            <a:spLocks noGrp="1"/>
          </p:cNvSpPr>
          <p:nvPr>
            <p:ph type="title"/>
          </p:nvPr>
        </p:nvSpPr>
        <p:spPr>
          <a:xfrm>
            <a:off x="685800" y="331450"/>
            <a:ext cx="10396882" cy="1151965"/>
          </a:xfrm>
        </p:spPr>
        <p:txBody>
          <a:bodyPr/>
          <a:lstStyle/>
          <a:p>
            <a:pPr algn="ctr"/>
            <a:r>
              <a:rPr lang="es-HN" dirty="0"/>
              <a:t>Protección de datos y de documentos sensibles</a:t>
            </a:r>
          </a:p>
        </p:txBody>
      </p:sp>
      <p:sp>
        <p:nvSpPr>
          <p:cNvPr id="3" name="Marcador de contenido 2">
            <a:extLst>
              <a:ext uri="{FF2B5EF4-FFF2-40B4-BE49-F238E27FC236}">
                <a16:creationId xmlns:a16="http://schemas.microsoft.com/office/drawing/2014/main" id="{B06073AB-803B-41D6-A39B-EE2CE7169101}"/>
              </a:ext>
            </a:extLst>
          </p:cNvPr>
          <p:cNvSpPr>
            <a:spLocks noGrp="1"/>
          </p:cNvSpPr>
          <p:nvPr>
            <p:ph sz="quarter" idx="13"/>
          </p:nvPr>
        </p:nvSpPr>
        <p:spPr>
          <a:xfrm>
            <a:off x="685800" y="1483416"/>
            <a:ext cx="10394707" cy="4002984"/>
          </a:xfrm>
        </p:spPr>
        <p:txBody>
          <a:bodyPr>
            <a:normAutofit lnSpcReduction="10000"/>
          </a:bodyPr>
          <a:lstStyle/>
          <a:p>
            <a:r>
              <a:rPr lang="es-HN" u="sng" dirty="0"/>
              <a:t>Información sin clasificar o desclasificada: </a:t>
            </a:r>
            <a:r>
              <a:rPr lang="es-HN" dirty="0"/>
              <a:t>podría ser conocida por personas ajenas a la empresa.</a:t>
            </a:r>
          </a:p>
          <a:p>
            <a:r>
              <a:rPr lang="es-HN" u="sng" dirty="0"/>
              <a:t>Información de uso interno:</a:t>
            </a:r>
            <a:r>
              <a:rPr lang="es-HN" dirty="0"/>
              <a:t> conocida y utilizada solo por empleados de la organización, así como por algún colaborador externo autorizado.</a:t>
            </a:r>
          </a:p>
          <a:p>
            <a:r>
              <a:rPr lang="es-HN" u="sng" dirty="0"/>
              <a:t>Información confidencial: </a:t>
            </a:r>
            <a:r>
              <a:rPr lang="es-HN" dirty="0"/>
              <a:t>solo puede ser conocida y utilizada por un determinado grupo de empleados. Su divulgación podría ocasionar daños significativos para la organización.</a:t>
            </a:r>
          </a:p>
          <a:p>
            <a:r>
              <a:rPr lang="es-HN" u="sng" dirty="0"/>
              <a:t>Información secreta o reservada: </a:t>
            </a:r>
            <a:r>
              <a:rPr lang="es-HN" dirty="0"/>
              <a:t>solo puede ser conocida y utilizada por un grupo muy reducido de empleados (generalmente directivos de empresa).</a:t>
            </a:r>
          </a:p>
        </p:txBody>
      </p:sp>
    </p:spTree>
    <p:extLst>
      <p:ext uri="{BB962C8B-B14F-4D97-AF65-F5344CB8AC3E}">
        <p14:creationId xmlns:p14="http://schemas.microsoft.com/office/powerpoint/2010/main" val="10248185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DD37B-72C8-47B4-B793-7E6FB4725C8A}"/>
              </a:ext>
            </a:extLst>
          </p:cNvPr>
          <p:cNvSpPr>
            <a:spLocks noGrp="1"/>
          </p:cNvSpPr>
          <p:nvPr>
            <p:ph type="title"/>
          </p:nvPr>
        </p:nvSpPr>
        <p:spPr>
          <a:xfrm>
            <a:off x="685800" y="206335"/>
            <a:ext cx="10396882" cy="774568"/>
          </a:xfrm>
        </p:spPr>
        <p:txBody>
          <a:bodyPr/>
          <a:lstStyle/>
          <a:p>
            <a:pPr algn="ctr"/>
            <a:r>
              <a:rPr lang="es-HN" sz="3200" dirty="0"/>
              <a:t>Seguridad en las conexiones remotas</a:t>
            </a:r>
          </a:p>
        </p:txBody>
      </p:sp>
      <p:sp>
        <p:nvSpPr>
          <p:cNvPr id="3" name="Marcador de contenido 2">
            <a:extLst>
              <a:ext uri="{FF2B5EF4-FFF2-40B4-BE49-F238E27FC236}">
                <a16:creationId xmlns:a16="http://schemas.microsoft.com/office/drawing/2014/main" id="{1CC8D164-BF0E-4EFF-B043-92A7307ED6BF}"/>
              </a:ext>
            </a:extLst>
          </p:cNvPr>
          <p:cNvSpPr>
            <a:spLocks noGrp="1"/>
          </p:cNvSpPr>
          <p:nvPr>
            <p:ph sz="quarter" idx="13"/>
          </p:nvPr>
        </p:nvSpPr>
        <p:spPr>
          <a:xfrm>
            <a:off x="265945" y="980903"/>
            <a:ext cx="6556887" cy="4312066"/>
          </a:xfrm>
        </p:spPr>
        <p:txBody>
          <a:bodyPr>
            <a:normAutofit fontScale="92500" lnSpcReduction="20000"/>
          </a:bodyPr>
          <a:lstStyle/>
          <a:p>
            <a:pPr algn="just"/>
            <a:r>
              <a:rPr lang="es-HN" b="1" u="sng" dirty="0"/>
              <a:t>Medidas de seguridad:</a:t>
            </a:r>
          </a:p>
          <a:p>
            <a:pPr algn="just"/>
            <a:r>
              <a:rPr lang="es-HN" dirty="0"/>
              <a:t>Aislamiento de los equipos remotos: se debe limitar los permisos de acceso de estos equipos y registrar toda actividad sospechosa.</a:t>
            </a:r>
          </a:p>
          <a:p>
            <a:pPr algn="just"/>
            <a:r>
              <a:rPr lang="es-HN" dirty="0"/>
              <a:t>Registro de las sesiones abiertas por usuarios remotos, estableciendo temporizadores para detectar y cerrar las sesiones inactivas</a:t>
            </a:r>
          </a:p>
          <a:p>
            <a:pPr algn="just"/>
            <a:r>
              <a:rPr lang="es-HN" dirty="0"/>
              <a:t>Utilización de herramientas (VNC) para controlar los equipos remotos y poder conectarse a estos para realizar tareas administrativas o incluso para proceder a su bloqueo.</a:t>
            </a:r>
          </a:p>
        </p:txBody>
      </p:sp>
      <p:sp>
        <p:nvSpPr>
          <p:cNvPr id="4" name="CuadroTexto 3">
            <a:extLst>
              <a:ext uri="{FF2B5EF4-FFF2-40B4-BE49-F238E27FC236}">
                <a16:creationId xmlns:a16="http://schemas.microsoft.com/office/drawing/2014/main" id="{7439837C-ED5B-4606-ADA0-9C4965540816}"/>
              </a:ext>
            </a:extLst>
          </p:cNvPr>
          <p:cNvSpPr txBox="1"/>
          <p:nvPr/>
        </p:nvSpPr>
        <p:spPr>
          <a:xfrm>
            <a:off x="7244862" y="1882023"/>
            <a:ext cx="4185138" cy="286232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HN" sz="2000" dirty="0">
                <a:latin typeface="Arial Black" panose="020B0A04020102020204" pitchFamily="34" charset="0"/>
              </a:rPr>
              <a:t>Aspectos a considerar:</a:t>
            </a:r>
          </a:p>
          <a:p>
            <a:pPr marL="342900" indent="-342900">
              <a:buFont typeface="Arial" panose="020B0604020202020204" pitchFamily="34" charset="0"/>
              <a:buChar char="•"/>
            </a:pPr>
            <a:r>
              <a:rPr lang="es-HN" sz="2000" dirty="0">
                <a:latin typeface="Arial Black" panose="020B0A04020102020204" pitchFamily="34" charset="0"/>
              </a:rPr>
              <a:t>Cumplimentación del documento de solicitud de la conexión remota.</a:t>
            </a:r>
          </a:p>
          <a:p>
            <a:pPr marL="342900" indent="-342900">
              <a:buFont typeface="Arial" panose="020B0604020202020204" pitchFamily="34" charset="0"/>
              <a:buChar char="•"/>
            </a:pPr>
            <a:r>
              <a:rPr lang="es-HN" sz="2000" dirty="0">
                <a:latin typeface="Arial Black" panose="020B0A04020102020204" pitchFamily="34" charset="0"/>
              </a:rPr>
              <a:t>Configuración del equipo remoto</a:t>
            </a:r>
          </a:p>
          <a:p>
            <a:pPr marL="342900" indent="-342900">
              <a:buFont typeface="Arial" panose="020B0604020202020204" pitchFamily="34" charset="0"/>
              <a:buChar char="•"/>
            </a:pPr>
            <a:r>
              <a:rPr lang="es-HN" sz="2000" dirty="0">
                <a:latin typeface="Arial Black" panose="020B0A04020102020204" pitchFamily="34" charset="0"/>
              </a:rPr>
              <a:t>Documentación que se debería entregar al usuario remoto.</a:t>
            </a:r>
          </a:p>
        </p:txBody>
      </p:sp>
    </p:spTree>
    <p:extLst>
      <p:ext uri="{BB962C8B-B14F-4D97-AF65-F5344CB8AC3E}">
        <p14:creationId xmlns:p14="http://schemas.microsoft.com/office/powerpoint/2010/main" val="40070163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A83E6-204A-4D39-BD77-D167E343BDF3}"/>
              </a:ext>
            </a:extLst>
          </p:cNvPr>
          <p:cNvSpPr>
            <a:spLocks noGrp="1"/>
          </p:cNvSpPr>
          <p:nvPr>
            <p:ph type="title"/>
          </p:nvPr>
        </p:nvSpPr>
        <p:spPr>
          <a:xfrm>
            <a:off x="685800" y="206334"/>
            <a:ext cx="10396882" cy="1151965"/>
          </a:xfrm>
        </p:spPr>
        <p:txBody>
          <a:bodyPr/>
          <a:lstStyle/>
          <a:p>
            <a:pPr algn="ctr"/>
            <a:r>
              <a:rPr lang="es-HN" sz="3200" dirty="0"/>
              <a:t>Detección y respuesta ante incidentes de seguridad</a:t>
            </a:r>
          </a:p>
        </p:txBody>
      </p:sp>
      <p:pic>
        <p:nvPicPr>
          <p:cNvPr id="9" name="Marcador de contenido 8">
            <a:extLst>
              <a:ext uri="{FF2B5EF4-FFF2-40B4-BE49-F238E27FC236}">
                <a16:creationId xmlns:a16="http://schemas.microsoft.com/office/drawing/2014/main" id="{B6DDEDBB-A717-4A2E-8917-99064D994C4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9249" t="26359" r="46541" b="10536"/>
          <a:stretch/>
        </p:blipFill>
        <p:spPr>
          <a:xfrm>
            <a:off x="7354744" y="1508074"/>
            <a:ext cx="3868615" cy="3841851"/>
          </a:xfrm>
        </p:spPr>
      </p:pic>
      <p:sp>
        <p:nvSpPr>
          <p:cNvPr id="10" name="Marcador de contenido 2">
            <a:extLst>
              <a:ext uri="{FF2B5EF4-FFF2-40B4-BE49-F238E27FC236}">
                <a16:creationId xmlns:a16="http://schemas.microsoft.com/office/drawing/2014/main" id="{D29A8CDC-4F3A-4D5C-95A8-1D01CA27BD59}"/>
              </a:ext>
            </a:extLst>
          </p:cNvPr>
          <p:cNvSpPr txBox="1">
            <a:spLocks/>
          </p:cNvSpPr>
          <p:nvPr/>
        </p:nvSpPr>
        <p:spPr>
          <a:xfrm>
            <a:off x="474785" y="1427507"/>
            <a:ext cx="6629399" cy="392241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none" baseline="0">
                <a:solidFill>
                  <a:schemeClr val="tx1"/>
                </a:solidFill>
                <a:effectLst/>
                <a:latin typeface="Arial Black" panose="020B0A0402010202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none" baseline="0">
                <a:solidFill>
                  <a:schemeClr val="tx1"/>
                </a:solidFill>
                <a:effectLst/>
                <a:latin typeface="Arial Black" panose="020B0A0402010202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none" baseline="0">
                <a:solidFill>
                  <a:schemeClr val="tx1"/>
                </a:solidFill>
                <a:effectLst/>
                <a:latin typeface="Arial Black" panose="020B0A0402010202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none" baseline="0">
                <a:solidFill>
                  <a:schemeClr val="tx1"/>
                </a:solidFill>
                <a:effectLst/>
                <a:latin typeface="Arial Black" panose="020B0A0402010202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algn="just"/>
            <a:r>
              <a:rPr lang="es-HN" dirty="0"/>
              <a:t>Este registro de incidencias constituye una herramienta imprescindible para la prevención de posibles ataques que puedan comprometer la seguridad de los recursos del sistema informático así como la persecución de los responsables de los mismos.</a:t>
            </a:r>
          </a:p>
          <a:p>
            <a:pPr algn="just"/>
            <a:r>
              <a:rPr lang="es-HN" dirty="0"/>
              <a:t>En esta base de datos de incidencias también se podrán registrar las distintas actualizaciones y parches instalados en el sistema operativo, bases de datos y aplicaciones informáticas de la empresa.</a:t>
            </a:r>
          </a:p>
        </p:txBody>
      </p:sp>
    </p:spTree>
    <p:extLst>
      <p:ext uri="{BB962C8B-B14F-4D97-AF65-F5344CB8AC3E}">
        <p14:creationId xmlns:p14="http://schemas.microsoft.com/office/powerpoint/2010/main" val="33400255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87264E-6AF6-4D8E-90A8-0C7F91773D64}"/>
              </a:ext>
            </a:extLst>
          </p:cNvPr>
          <p:cNvSpPr>
            <a:spLocks noGrp="1"/>
          </p:cNvSpPr>
          <p:nvPr>
            <p:ph type="title"/>
          </p:nvPr>
        </p:nvSpPr>
        <p:spPr>
          <a:xfrm>
            <a:off x="683625" y="156458"/>
            <a:ext cx="10396882" cy="974073"/>
          </a:xfrm>
        </p:spPr>
        <p:txBody>
          <a:bodyPr/>
          <a:lstStyle/>
          <a:p>
            <a:pPr algn="ctr"/>
            <a:r>
              <a:rPr lang="es-HN" sz="3600" dirty="0"/>
              <a:t>Otros aspectos a considerar</a:t>
            </a:r>
          </a:p>
        </p:txBody>
      </p:sp>
      <p:graphicFrame>
        <p:nvGraphicFramePr>
          <p:cNvPr id="4" name="Marcador de contenido 3">
            <a:extLst>
              <a:ext uri="{FF2B5EF4-FFF2-40B4-BE49-F238E27FC236}">
                <a16:creationId xmlns:a16="http://schemas.microsoft.com/office/drawing/2014/main" id="{7566291D-DF13-4B99-B51E-7A058B65F2BA}"/>
              </a:ext>
            </a:extLst>
          </p:cNvPr>
          <p:cNvGraphicFramePr>
            <a:graphicFrameLocks noGrp="1"/>
          </p:cNvGraphicFramePr>
          <p:nvPr>
            <p:ph sz="quarter" idx="13"/>
            <p:extLst>
              <p:ext uri="{D42A27DB-BD31-4B8C-83A1-F6EECF244321}">
                <p14:modId xmlns:p14="http://schemas.microsoft.com/office/powerpoint/2010/main" val="553315631"/>
              </p:ext>
            </p:extLst>
          </p:nvPr>
        </p:nvGraphicFramePr>
        <p:xfrm>
          <a:off x="685800" y="967154"/>
          <a:ext cx="10394950" cy="4408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901979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12378-0B53-40B5-A6AD-26AB2944489B}"/>
              </a:ext>
            </a:extLst>
          </p:cNvPr>
          <p:cNvSpPr>
            <a:spLocks noGrp="1"/>
          </p:cNvSpPr>
          <p:nvPr>
            <p:ph type="title"/>
          </p:nvPr>
        </p:nvSpPr>
        <p:spPr>
          <a:xfrm>
            <a:off x="268441" y="300212"/>
            <a:ext cx="9519139" cy="1151965"/>
          </a:xfrm>
        </p:spPr>
        <p:txBody>
          <a:bodyPr/>
          <a:lstStyle/>
          <a:p>
            <a:r>
              <a:rPr lang="es-HN" dirty="0"/>
              <a:t>Procedimiento de seguridad</a:t>
            </a:r>
          </a:p>
        </p:txBody>
      </p:sp>
      <p:sp>
        <p:nvSpPr>
          <p:cNvPr id="3" name="Marcador de contenido 2">
            <a:extLst>
              <a:ext uri="{FF2B5EF4-FFF2-40B4-BE49-F238E27FC236}">
                <a16:creationId xmlns:a16="http://schemas.microsoft.com/office/drawing/2014/main" id="{EAD7CB69-EE97-4F24-B79D-3BF4DA615CD0}"/>
              </a:ext>
            </a:extLst>
          </p:cNvPr>
          <p:cNvSpPr>
            <a:spLocks noGrp="1"/>
          </p:cNvSpPr>
          <p:nvPr>
            <p:ph sz="quarter" idx="13"/>
          </p:nvPr>
        </p:nvSpPr>
        <p:spPr>
          <a:xfrm>
            <a:off x="281355" y="1981467"/>
            <a:ext cx="4906107" cy="3311189"/>
          </a:xfrm>
        </p:spPr>
        <p:txBody>
          <a:bodyPr/>
          <a:lstStyle/>
          <a:p>
            <a:pPr algn="just"/>
            <a:r>
              <a:rPr lang="es-HN" dirty="0"/>
              <a:t>Es la definición detallada de los pasos a ejecutar para llevar a cabo unas tareas determinadas. Permiten aplicar e implantar las políticas de seguridad que han sido aprobadas por la organización.</a:t>
            </a:r>
          </a:p>
        </p:txBody>
      </p:sp>
      <p:sp>
        <p:nvSpPr>
          <p:cNvPr id="10" name="CuadroTexto 9">
            <a:extLst>
              <a:ext uri="{FF2B5EF4-FFF2-40B4-BE49-F238E27FC236}">
                <a16:creationId xmlns:a16="http://schemas.microsoft.com/office/drawing/2014/main" id="{50977D09-9855-40E5-9FCF-B615C0C595E6}"/>
              </a:ext>
            </a:extLst>
          </p:cNvPr>
          <p:cNvSpPr txBox="1"/>
          <p:nvPr/>
        </p:nvSpPr>
        <p:spPr>
          <a:xfrm>
            <a:off x="5479796" y="1790401"/>
            <a:ext cx="6031523" cy="36933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HN" b="1" dirty="0">
                <a:latin typeface="Arial Black" panose="020B0A04020102020204" pitchFamily="34" charset="0"/>
              </a:rPr>
              <a:t>Ejemplos de procedimientos de seguridad: </a:t>
            </a:r>
          </a:p>
          <a:p>
            <a:pPr marL="285750" indent="-285750">
              <a:buFont typeface="Arial" panose="020B0604020202020204" pitchFamily="34" charset="0"/>
              <a:buChar char="•"/>
            </a:pPr>
            <a:r>
              <a:rPr lang="es-HN" dirty="0">
                <a:latin typeface="Arial Black" panose="020B0A04020102020204" pitchFamily="34" charset="0"/>
              </a:rPr>
              <a:t>Administración de las cuentas de usuario y de los controles de acceso a los recursos lógicos.</a:t>
            </a:r>
          </a:p>
          <a:p>
            <a:pPr marL="285750" indent="-285750">
              <a:buFont typeface="Arial" panose="020B0604020202020204" pitchFamily="34" charset="0"/>
              <a:buChar char="•"/>
            </a:pPr>
            <a:r>
              <a:rPr lang="es-HN" dirty="0">
                <a:latin typeface="Arial Black" panose="020B0A04020102020204" pitchFamily="34" charset="0"/>
              </a:rPr>
              <a:t>Realización y supervisión de las copia de seguridad</a:t>
            </a:r>
          </a:p>
          <a:p>
            <a:pPr marL="285750" indent="-285750">
              <a:buFont typeface="Arial" panose="020B0604020202020204" pitchFamily="34" charset="0"/>
              <a:buChar char="•"/>
            </a:pPr>
            <a:r>
              <a:rPr lang="es-HN" dirty="0">
                <a:latin typeface="Arial Black" panose="020B0A04020102020204" pitchFamily="34" charset="0"/>
              </a:rPr>
              <a:t>Seguimiento de los eventos de seguridad</a:t>
            </a:r>
          </a:p>
          <a:p>
            <a:pPr marL="285750" indent="-285750">
              <a:buFont typeface="Arial" panose="020B0604020202020204" pitchFamily="34" charset="0"/>
              <a:buChar char="•"/>
            </a:pPr>
            <a:r>
              <a:rPr lang="es-HN" dirty="0">
                <a:latin typeface="Arial Black" panose="020B0A04020102020204" pitchFamily="34" charset="0"/>
              </a:rPr>
              <a:t>Configuración y mantenimiento de distintos elementos de seguridad.</a:t>
            </a:r>
          </a:p>
          <a:p>
            <a:pPr marL="285750" indent="-285750">
              <a:buFont typeface="Arial" panose="020B0604020202020204" pitchFamily="34" charset="0"/>
              <a:buChar char="•"/>
            </a:pPr>
            <a:r>
              <a:rPr lang="es-HN" dirty="0">
                <a:latin typeface="Arial Black" panose="020B0A04020102020204" pitchFamily="34" charset="0"/>
              </a:rPr>
              <a:t>Cortafuegos (firewalls)</a:t>
            </a:r>
          </a:p>
          <a:p>
            <a:pPr marL="285750" indent="-285750">
              <a:buFont typeface="Arial" panose="020B0604020202020204" pitchFamily="34" charset="0"/>
              <a:buChar char="•"/>
            </a:pPr>
            <a:r>
              <a:rPr lang="es-HN" dirty="0">
                <a:latin typeface="Arial Black" panose="020B0A04020102020204" pitchFamily="34" charset="0"/>
              </a:rPr>
              <a:t>Servidores proxy</a:t>
            </a:r>
          </a:p>
          <a:p>
            <a:pPr marL="285750" indent="-285750">
              <a:buFont typeface="Arial" panose="020B0604020202020204" pitchFamily="34" charset="0"/>
              <a:buChar char="•"/>
            </a:pPr>
            <a:r>
              <a:rPr lang="es-HN" dirty="0">
                <a:latin typeface="Arial Black" panose="020B0A04020102020204" pitchFamily="34" charset="0"/>
              </a:rPr>
              <a:t>Antivirus</a:t>
            </a:r>
          </a:p>
          <a:p>
            <a:pPr marL="285750" indent="-285750">
              <a:buFont typeface="Arial" panose="020B0604020202020204" pitchFamily="34" charset="0"/>
              <a:buChar char="•"/>
            </a:pPr>
            <a:r>
              <a:rPr lang="es-HN" dirty="0">
                <a:latin typeface="Arial Black" panose="020B0A04020102020204" pitchFamily="34" charset="0"/>
              </a:rPr>
              <a:t>Sistemas de detección de intrusiones</a:t>
            </a:r>
          </a:p>
        </p:txBody>
      </p:sp>
      <p:pic>
        <p:nvPicPr>
          <p:cNvPr id="14" name="Imagen 13">
            <a:extLst>
              <a:ext uri="{FF2B5EF4-FFF2-40B4-BE49-F238E27FC236}">
                <a16:creationId xmlns:a16="http://schemas.microsoft.com/office/drawing/2014/main" id="{6D387675-F70B-4232-B0D2-D4DED14A8A6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787580" y="378110"/>
            <a:ext cx="1723739" cy="996170"/>
          </a:xfrm>
          <a:prstGeom prst="rect">
            <a:avLst/>
          </a:prstGeom>
        </p:spPr>
      </p:pic>
    </p:spTree>
    <p:extLst>
      <p:ext uri="{BB962C8B-B14F-4D97-AF65-F5344CB8AC3E}">
        <p14:creationId xmlns:p14="http://schemas.microsoft.com/office/powerpoint/2010/main" val="165357775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672AA1-7B6C-4BC7-82B1-A4CA0F8949ED}"/>
              </a:ext>
            </a:extLst>
          </p:cNvPr>
          <p:cNvSpPr>
            <a:spLocks noGrp="1"/>
          </p:cNvSpPr>
          <p:nvPr>
            <p:ph type="title"/>
          </p:nvPr>
        </p:nvSpPr>
        <p:spPr>
          <a:xfrm>
            <a:off x="685800" y="189709"/>
            <a:ext cx="10396882" cy="1151965"/>
          </a:xfrm>
        </p:spPr>
        <p:txBody>
          <a:bodyPr/>
          <a:lstStyle/>
          <a:p>
            <a:pPr algn="ctr"/>
            <a:r>
              <a:rPr lang="es-HN" sz="3200" dirty="0"/>
              <a:t>Realización de pruebas y auditorias periódicas</a:t>
            </a:r>
          </a:p>
        </p:txBody>
      </p:sp>
      <p:graphicFrame>
        <p:nvGraphicFramePr>
          <p:cNvPr id="4" name="Marcador de contenido 3">
            <a:extLst>
              <a:ext uri="{FF2B5EF4-FFF2-40B4-BE49-F238E27FC236}">
                <a16:creationId xmlns:a16="http://schemas.microsoft.com/office/drawing/2014/main" id="{4D188FB1-F4EE-4F27-993C-D30C9B322B77}"/>
              </a:ext>
            </a:extLst>
          </p:cNvPr>
          <p:cNvGraphicFramePr>
            <a:graphicFrameLocks noGrp="1"/>
          </p:cNvGraphicFramePr>
          <p:nvPr>
            <p:ph sz="quarter" idx="13"/>
            <p:extLst>
              <p:ext uri="{D42A27DB-BD31-4B8C-83A1-F6EECF244321}">
                <p14:modId xmlns:p14="http://schemas.microsoft.com/office/powerpoint/2010/main" val="1170049928"/>
              </p:ext>
            </p:extLst>
          </p:nvPr>
        </p:nvGraphicFramePr>
        <p:xfrm>
          <a:off x="685800" y="2063750"/>
          <a:ext cx="10394950" cy="3311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CB4734D8-2F43-4118-A717-403F78241CC4}"/>
              </a:ext>
            </a:extLst>
          </p:cNvPr>
          <p:cNvSpPr txBox="1"/>
          <p:nvPr/>
        </p:nvSpPr>
        <p:spPr>
          <a:xfrm>
            <a:off x="914400" y="1341674"/>
            <a:ext cx="423789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HN" dirty="0">
                <a:latin typeface="Arial Black" panose="020B0A04020102020204" pitchFamily="34" charset="0"/>
              </a:rPr>
              <a:t>Etapas en una auditoria:</a:t>
            </a:r>
          </a:p>
        </p:txBody>
      </p:sp>
    </p:spTree>
    <p:extLst>
      <p:ext uri="{BB962C8B-B14F-4D97-AF65-F5344CB8AC3E}">
        <p14:creationId xmlns:p14="http://schemas.microsoft.com/office/powerpoint/2010/main" val="84687018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EBBA1C-9297-4985-A6C9-D133B58EDB27}"/>
              </a:ext>
            </a:extLst>
          </p:cNvPr>
          <p:cNvSpPr>
            <a:spLocks noGrp="1"/>
          </p:cNvSpPr>
          <p:nvPr>
            <p:ph type="title"/>
          </p:nvPr>
        </p:nvSpPr>
        <p:spPr>
          <a:xfrm>
            <a:off x="217990" y="202050"/>
            <a:ext cx="11271738" cy="1151965"/>
          </a:xfrm>
        </p:spPr>
        <p:txBody>
          <a:bodyPr>
            <a:noAutofit/>
          </a:bodyPr>
          <a:lstStyle/>
          <a:p>
            <a:pPr algn="ctr"/>
            <a:r>
              <a:rPr lang="es-HN" sz="3600" dirty="0"/>
              <a:t>Ejemplo de política y procedimientos de seguridad</a:t>
            </a:r>
          </a:p>
        </p:txBody>
      </p:sp>
      <p:pic>
        <p:nvPicPr>
          <p:cNvPr id="7" name="Marcador de contenido 6">
            <a:extLst>
              <a:ext uri="{FF2B5EF4-FFF2-40B4-BE49-F238E27FC236}">
                <a16:creationId xmlns:a16="http://schemas.microsoft.com/office/drawing/2014/main" id="{6CAA31FB-9919-464F-AD52-DC29F9F6E0C7}"/>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6962" t="31910" r="26793" b="16150"/>
          <a:stretch/>
        </p:blipFill>
        <p:spPr>
          <a:xfrm>
            <a:off x="1680039" y="1354015"/>
            <a:ext cx="8347639" cy="4149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381347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7858F-1F16-49E4-B586-5BD1C79234AE}"/>
              </a:ext>
            </a:extLst>
          </p:cNvPr>
          <p:cNvSpPr>
            <a:spLocks noGrp="1"/>
          </p:cNvSpPr>
          <p:nvPr>
            <p:ph type="title"/>
          </p:nvPr>
        </p:nvSpPr>
        <p:spPr>
          <a:xfrm>
            <a:off x="722799" y="202053"/>
            <a:ext cx="10746399" cy="853026"/>
          </a:xfrm>
        </p:spPr>
        <p:txBody>
          <a:bodyPr>
            <a:noAutofit/>
          </a:bodyPr>
          <a:lstStyle/>
          <a:p>
            <a:pPr algn="ctr"/>
            <a:r>
              <a:rPr lang="es-HN" sz="2800" dirty="0"/>
              <a:t>Algunos Aspectos a considerar para definir políticas de seguridad:</a:t>
            </a:r>
          </a:p>
        </p:txBody>
      </p:sp>
      <p:sp>
        <p:nvSpPr>
          <p:cNvPr id="3" name="Marcador de contenido 2">
            <a:extLst>
              <a:ext uri="{FF2B5EF4-FFF2-40B4-BE49-F238E27FC236}">
                <a16:creationId xmlns:a16="http://schemas.microsoft.com/office/drawing/2014/main" id="{5444CB6A-A7F7-4840-8904-309D0AAC1390}"/>
              </a:ext>
            </a:extLst>
          </p:cNvPr>
          <p:cNvSpPr>
            <a:spLocks noGrp="1"/>
          </p:cNvSpPr>
          <p:nvPr>
            <p:ph sz="quarter" idx="13"/>
          </p:nvPr>
        </p:nvSpPr>
        <p:spPr>
          <a:xfrm>
            <a:off x="316523" y="1019909"/>
            <a:ext cx="11152675" cy="4571998"/>
          </a:xfrm>
        </p:spPr>
        <p:style>
          <a:lnRef idx="2">
            <a:schemeClr val="accent1"/>
          </a:lnRef>
          <a:fillRef idx="1">
            <a:schemeClr val="lt1"/>
          </a:fillRef>
          <a:effectRef idx="0">
            <a:schemeClr val="accent1"/>
          </a:effectRef>
          <a:fontRef idx="minor">
            <a:schemeClr val="dk1"/>
          </a:fontRef>
        </p:style>
        <p:txBody>
          <a:bodyPr numCol="2">
            <a:noAutofit/>
          </a:bodyPr>
          <a:lstStyle/>
          <a:p>
            <a:r>
              <a:rPr lang="es-HN" dirty="0">
                <a:latin typeface="Arial Black" panose="020B0A04020102020204" pitchFamily="34" charset="0"/>
              </a:rPr>
              <a:t>Alcance: recursos instalaciones y procesos de la organización sobre los que se aplican.</a:t>
            </a:r>
          </a:p>
          <a:p>
            <a:r>
              <a:rPr lang="es-HN" dirty="0">
                <a:latin typeface="Arial Black" panose="020B0A04020102020204" pitchFamily="34" charset="0"/>
              </a:rPr>
              <a:t>Objetivos perseguidos y prioridades de seguridad</a:t>
            </a:r>
          </a:p>
          <a:p>
            <a:r>
              <a:rPr lang="es-HN" dirty="0">
                <a:latin typeface="Arial Black" panose="020B0A04020102020204" pitchFamily="34" charset="0"/>
              </a:rPr>
              <a:t>Compromiso de la dirección de la organización.</a:t>
            </a:r>
          </a:p>
          <a:p>
            <a:r>
              <a:rPr lang="es-HN" dirty="0">
                <a:latin typeface="Arial Black" panose="020B0A04020102020204" pitchFamily="34" charset="0"/>
              </a:rPr>
              <a:t>Clasificación de la información e identificación de los activos a proteger.</a:t>
            </a:r>
          </a:p>
          <a:p>
            <a:r>
              <a:rPr lang="es-HN" dirty="0">
                <a:latin typeface="Arial Black" panose="020B0A04020102020204" pitchFamily="34" charset="0"/>
              </a:rPr>
              <a:t>Análisis y gestión de riesgos</a:t>
            </a:r>
          </a:p>
          <a:p>
            <a:r>
              <a:rPr lang="es-HN" dirty="0">
                <a:latin typeface="Arial Black" panose="020B0A04020102020204" pitchFamily="34" charset="0"/>
              </a:rPr>
              <a:t>Asignación de responsabilidades en los distintos niveles organizativos</a:t>
            </a:r>
          </a:p>
          <a:p>
            <a:r>
              <a:rPr lang="es-HN" dirty="0">
                <a:latin typeface="Arial Black" panose="020B0A04020102020204" pitchFamily="34" charset="0"/>
              </a:rPr>
              <a:t>Identificación de las medidas, normas y procedimientos de seguridad a implantar.</a:t>
            </a:r>
          </a:p>
          <a:p>
            <a:r>
              <a:rPr lang="es-HN" dirty="0">
                <a:latin typeface="Arial Black" panose="020B0A04020102020204" pitchFamily="34" charset="0"/>
              </a:rPr>
              <a:t>Gestión de las relaciones con terceros.</a:t>
            </a:r>
          </a:p>
          <a:p>
            <a:r>
              <a:rPr lang="es-HN" dirty="0">
                <a:latin typeface="Arial Black" panose="020B0A04020102020204" pitchFamily="34" charset="0"/>
              </a:rPr>
              <a:t>Gestión de incidentes</a:t>
            </a:r>
          </a:p>
          <a:p>
            <a:r>
              <a:rPr lang="es-HN" dirty="0">
                <a:latin typeface="Arial Black" panose="020B0A04020102020204" pitchFamily="34" charset="0"/>
              </a:rPr>
              <a:t>Planes de contingencia </a:t>
            </a:r>
          </a:p>
          <a:p>
            <a:endParaRPr lang="es-HN" dirty="0"/>
          </a:p>
        </p:txBody>
      </p:sp>
    </p:spTree>
    <p:extLst>
      <p:ext uri="{BB962C8B-B14F-4D97-AF65-F5344CB8AC3E}">
        <p14:creationId xmlns:p14="http://schemas.microsoft.com/office/powerpoint/2010/main" val="27604553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58A32-6593-47F8-A404-6D947D50B7B4}"/>
              </a:ext>
            </a:extLst>
          </p:cNvPr>
          <p:cNvSpPr>
            <a:spLocks noGrp="1"/>
          </p:cNvSpPr>
          <p:nvPr>
            <p:ph type="title"/>
          </p:nvPr>
        </p:nvSpPr>
        <p:spPr>
          <a:xfrm>
            <a:off x="685800" y="331450"/>
            <a:ext cx="10396882" cy="1151965"/>
          </a:xfrm>
        </p:spPr>
        <p:txBody>
          <a:bodyPr>
            <a:normAutofit fontScale="90000"/>
          </a:bodyPr>
          <a:lstStyle/>
          <a:p>
            <a:pPr algn="ctr"/>
            <a:r>
              <a:rPr lang="es-HN" dirty="0"/>
              <a:t>Que debe contener el documento de la política de seguridad</a:t>
            </a:r>
          </a:p>
        </p:txBody>
      </p:sp>
      <p:sp>
        <p:nvSpPr>
          <p:cNvPr id="3" name="Marcador de contenido 2">
            <a:extLst>
              <a:ext uri="{FF2B5EF4-FFF2-40B4-BE49-F238E27FC236}">
                <a16:creationId xmlns:a16="http://schemas.microsoft.com/office/drawing/2014/main" id="{033E115A-86C6-4E9D-B973-6C2D34B46623}"/>
              </a:ext>
            </a:extLst>
          </p:cNvPr>
          <p:cNvSpPr>
            <a:spLocks noGrp="1"/>
          </p:cNvSpPr>
          <p:nvPr>
            <p:ph sz="quarter" idx="13"/>
          </p:nvPr>
        </p:nvSpPr>
        <p:spPr>
          <a:xfrm>
            <a:off x="685800" y="1773405"/>
            <a:ext cx="10394707" cy="3311189"/>
          </a:xfrm>
        </p:spPr>
        <p:txBody>
          <a:bodyPr>
            <a:normAutofit fontScale="92500" lnSpcReduction="20000"/>
          </a:bodyPr>
          <a:lstStyle/>
          <a:p>
            <a:r>
              <a:rPr lang="es-HN" dirty="0"/>
              <a:t>Titulo y codificación</a:t>
            </a:r>
          </a:p>
          <a:p>
            <a:r>
              <a:rPr lang="es-HN" dirty="0"/>
              <a:t>Fecha de publicación</a:t>
            </a:r>
          </a:p>
          <a:p>
            <a:r>
              <a:rPr lang="es-HN" dirty="0"/>
              <a:t>Fecha de entrada en vigor</a:t>
            </a:r>
          </a:p>
          <a:p>
            <a:r>
              <a:rPr lang="es-HN" dirty="0"/>
              <a:t>Fecha prevista de revisión o renovación.</a:t>
            </a:r>
          </a:p>
          <a:p>
            <a:r>
              <a:rPr lang="es-HN" dirty="0"/>
              <a:t>Ámbito de aplicación</a:t>
            </a:r>
          </a:p>
          <a:p>
            <a:r>
              <a:rPr lang="es-HN" dirty="0"/>
              <a:t>Descripción detallada de los objetivos de seguridad</a:t>
            </a:r>
          </a:p>
          <a:p>
            <a:r>
              <a:rPr lang="es-HN" dirty="0"/>
              <a:t>Persona responsable de la revisión y aprobación.</a:t>
            </a:r>
          </a:p>
          <a:p>
            <a:r>
              <a:rPr lang="es-HN" dirty="0"/>
              <a:t>Documento o documentos al que reemplaza o modifica</a:t>
            </a:r>
          </a:p>
          <a:p>
            <a:endParaRPr lang="es-HN" dirty="0"/>
          </a:p>
          <a:p>
            <a:endParaRPr lang="es-HN" dirty="0"/>
          </a:p>
          <a:p>
            <a:endParaRPr lang="es-HN" dirty="0"/>
          </a:p>
        </p:txBody>
      </p:sp>
    </p:spTree>
    <p:extLst>
      <p:ext uri="{BB962C8B-B14F-4D97-AF65-F5344CB8AC3E}">
        <p14:creationId xmlns:p14="http://schemas.microsoft.com/office/powerpoint/2010/main" val="3653723306"/>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883CB-66CE-468E-A62F-097618FBB77F}"/>
              </a:ext>
            </a:extLst>
          </p:cNvPr>
          <p:cNvSpPr>
            <a:spLocks noGrp="1"/>
          </p:cNvSpPr>
          <p:nvPr>
            <p:ph type="title"/>
          </p:nvPr>
        </p:nvSpPr>
        <p:spPr>
          <a:xfrm>
            <a:off x="263769" y="123093"/>
            <a:ext cx="11218985" cy="1301262"/>
          </a:xfrm>
        </p:spPr>
        <p:txBody>
          <a:bodyPr/>
          <a:lstStyle/>
          <a:p>
            <a:pPr algn="ctr"/>
            <a:r>
              <a:rPr lang="es-HN" sz="3200" dirty="0"/>
              <a:t>Inventario de los recursos y definición de los servicios ofrecidos</a:t>
            </a:r>
          </a:p>
        </p:txBody>
      </p:sp>
      <p:sp>
        <p:nvSpPr>
          <p:cNvPr id="3" name="Marcador de contenido 2">
            <a:extLst>
              <a:ext uri="{FF2B5EF4-FFF2-40B4-BE49-F238E27FC236}">
                <a16:creationId xmlns:a16="http://schemas.microsoft.com/office/drawing/2014/main" id="{57A03777-4591-4A5B-A45E-6889AA0E78DB}"/>
              </a:ext>
            </a:extLst>
          </p:cNvPr>
          <p:cNvSpPr>
            <a:spLocks noGrp="1"/>
          </p:cNvSpPr>
          <p:nvPr>
            <p:ph sz="quarter" idx="13"/>
          </p:nvPr>
        </p:nvSpPr>
        <p:spPr>
          <a:xfrm>
            <a:off x="685800" y="1483415"/>
            <a:ext cx="10796954" cy="4090907"/>
          </a:xfrm>
        </p:spPr>
        <p:txBody>
          <a:bodyPr>
            <a:noAutofit/>
          </a:bodyPr>
          <a:lstStyle/>
          <a:p>
            <a:r>
              <a:rPr lang="es-HN" sz="1800" dirty="0"/>
              <a:t>Centros de tratamiento y locales donde se encuentren ubicados los ordenadores o se almacenen soportes informáticos con copias de los datos de la organización.</a:t>
            </a:r>
          </a:p>
          <a:p>
            <a:r>
              <a:rPr lang="es-HN" sz="1800" dirty="0"/>
              <a:t>Puestos de trabajo, bien locales o remotos.</a:t>
            </a:r>
          </a:p>
          <a:p>
            <a:r>
              <a:rPr lang="es-HN" sz="1800" dirty="0"/>
              <a:t>Servidores, ordenadores personales, portátiles, agendas electrónicas, impresoras.</a:t>
            </a:r>
          </a:p>
          <a:p>
            <a:r>
              <a:rPr lang="es-HN" sz="1800" dirty="0"/>
              <a:t>Sistemas operativos y aplicaciones informáticas de gestión instaladas</a:t>
            </a:r>
          </a:p>
          <a:p>
            <a:r>
              <a:rPr lang="es-HN" sz="1800" dirty="0"/>
              <a:t>Infraestructura de red de datos y de comunicaciones de la organización.</a:t>
            </a:r>
          </a:p>
          <a:p>
            <a:r>
              <a:rPr lang="es-HN" sz="1800" dirty="0"/>
              <a:t>Documentación y manuales de las aplicaciones y dispositivos del sistema informático.</a:t>
            </a:r>
          </a:p>
          <a:p>
            <a:r>
              <a:rPr lang="es-HN" sz="1800" dirty="0"/>
              <a:t>Bases de datos, ficheros y documentos</a:t>
            </a:r>
          </a:p>
        </p:txBody>
      </p:sp>
    </p:spTree>
    <p:extLst>
      <p:ext uri="{BB962C8B-B14F-4D97-AF65-F5344CB8AC3E}">
        <p14:creationId xmlns:p14="http://schemas.microsoft.com/office/powerpoint/2010/main" val="297951785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827638-8A4A-4171-984E-8113075D72E6}"/>
              </a:ext>
            </a:extLst>
          </p:cNvPr>
          <p:cNvSpPr>
            <a:spLocks noGrp="1"/>
          </p:cNvSpPr>
          <p:nvPr>
            <p:ph type="title"/>
          </p:nvPr>
        </p:nvSpPr>
        <p:spPr>
          <a:xfrm>
            <a:off x="685800" y="0"/>
            <a:ext cx="10396882" cy="1151965"/>
          </a:xfrm>
        </p:spPr>
        <p:txBody>
          <a:bodyPr/>
          <a:lstStyle/>
          <a:p>
            <a:pPr algn="ctr"/>
            <a:r>
              <a:rPr lang="es-HN" dirty="0"/>
              <a:t>Seguridad frente al personal</a:t>
            </a:r>
          </a:p>
        </p:txBody>
      </p:sp>
      <p:graphicFrame>
        <p:nvGraphicFramePr>
          <p:cNvPr id="4" name="Marcador de contenido 3">
            <a:extLst>
              <a:ext uri="{FF2B5EF4-FFF2-40B4-BE49-F238E27FC236}">
                <a16:creationId xmlns:a16="http://schemas.microsoft.com/office/drawing/2014/main" id="{E64664D4-5589-402E-BF00-C42BA5DD3B75}"/>
              </a:ext>
            </a:extLst>
          </p:cNvPr>
          <p:cNvGraphicFramePr>
            <a:graphicFrameLocks noGrp="1"/>
          </p:cNvGraphicFramePr>
          <p:nvPr>
            <p:ph sz="quarter" idx="13"/>
            <p:extLst>
              <p:ext uri="{D42A27DB-BD31-4B8C-83A1-F6EECF244321}">
                <p14:modId xmlns:p14="http://schemas.microsoft.com/office/powerpoint/2010/main" val="3623486384"/>
              </p:ext>
            </p:extLst>
          </p:nvPr>
        </p:nvGraphicFramePr>
        <p:xfrm>
          <a:off x="685800" y="1125416"/>
          <a:ext cx="10394950" cy="4249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07506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Evento principal">
  <a:themeElements>
    <a:clrScheme name="Evento principal">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Evento principal">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vento principal">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TM04033927[[fn=Evento principal]]</Template>
  <TotalTime>1226</TotalTime>
  <Words>4674</Words>
  <Application>Microsoft Office PowerPoint</Application>
  <PresentationFormat>Panorámica</PresentationFormat>
  <Paragraphs>311</Paragraphs>
  <Slides>40</Slides>
  <Notes>29</Notes>
  <HiddenSlides>7</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Arial Black</vt:lpstr>
      <vt:lpstr>Calibri</vt:lpstr>
      <vt:lpstr>Impact</vt:lpstr>
      <vt:lpstr>Wingdings</vt:lpstr>
      <vt:lpstr>Evento principal</vt:lpstr>
      <vt:lpstr>Capitulo 2.  Políticas, planes y procedimientos de seguridad</vt:lpstr>
      <vt:lpstr>Política de seguridad</vt:lpstr>
      <vt:lpstr>Plan de seguridad</vt:lpstr>
      <vt:lpstr>Procedimiento de seguridad</vt:lpstr>
      <vt:lpstr>Ejemplo de política y procedimientos de seguridad</vt:lpstr>
      <vt:lpstr>Algunos Aspectos a considerar para definir políticas de seguridad:</vt:lpstr>
      <vt:lpstr>Que debe contener el documento de la política de seguridad</vt:lpstr>
      <vt:lpstr>Inventario de los recursos y definición de los servicios ofrecidos</vt:lpstr>
      <vt:lpstr>Seguridad frente al personal</vt:lpstr>
      <vt:lpstr>Adquisición de productos</vt:lpstr>
      <vt:lpstr>Relación con proveedores</vt:lpstr>
      <vt:lpstr>Seguridad física de las instalaciones</vt:lpstr>
      <vt:lpstr>Aspectos de seguridad física:</vt:lpstr>
      <vt:lpstr>Aspectos de seguridad física:</vt:lpstr>
      <vt:lpstr>Aspectos de seguridad física:</vt:lpstr>
      <vt:lpstr>Sistema de protección eléctrica</vt:lpstr>
      <vt:lpstr>Control del nivel de emisiones electromagnéticas</vt:lpstr>
      <vt:lpstr>Ejemplos de la normativa: TEMPEST</vt:lpstr>
      <vt:lpstr>Vigilancia de la red y de los elementos de conectividad</vt:lpstr>
      <vt:lpstr>Protección en el acceso y configuración de los servidores</vt:lpstr>
      <vt:lpstr>Protección en el acceso y configuración de los servidores</vt:lpstr>
      <vt:lpstr>Protección en el acceso y configuración de los servidores</vt:lpstr>
      <vt:lpstr>Seguridad en los dispositivos de almacenamiento</vt:lpstr>
      <vt:lpstr>Protección de los equipos y estaciones de trabajo</vt:lpstr>
      <vt:lpstr>Control de los equipos que pueden salir de la organización</vt:lpstr>
      <vt:lpstr>Copias de seguridad</vt:lpstr>
      <vt:lpstr>Copias de seguridad</vt:lpstr>
      <vt:lpstr>Control de la seguridad de impresoras y otros dispositivos periféricos</vt:lpstr>
      <vt:lpstr>Gestión de soportes informáticos</vt:lpstr>
      <vt:lpstr>Gestión de soportes informáticos</vt:lpstr>
      <vt:lpstr>Gestión de cuentas de usuarios</vt:lpstr>
      <vt:lpstr>Identificación y autenticación de usuarios</vt:lpstr>
      <vt:lpstr>Identificación y autenticación de usuarios</vt:lpstr>
      <vt:lpstr>Autorización y control de acceso lógico</vt:lpstr>
      <vt:lpstr>Monitorización de servidores y dispositivos de la red</vt:lpstr>
      <vt:lpstr>Protección de datos y de documentos sensibles</vt:lpstr>
      <vt:lpstr>Seguridad en las conexiones remotas</vt:lpstr>
      <vt:lpstr>Detección y respuesta ante incidentes de seguridad</vt:lpstr>
      <vt:lpstr>Otros aspectos a considerar</vt:lpstr>
      <vt:lpstr>Realización de pruebas y auditorias periódicas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Capitulo 2.  Políticas, planes y procedimientos de seguridad</dc:title>
  <dc:creator>Blanca</dc:creator>
  <cp:lastModifiedBy>DELL</cp:lastModifiedBy>
  <cp:revision>15</cp:revision>
  <dcterms:created xsi:type="dcterms:W3CDTF">2021-09-14T01:28:22Z</dcterms:created>
  <dcterms:modified xsi:type="dcterms:W3CDTF">2021-10-07T05:36:30Z</dcterms:modified>
</cp:coreProperties>
</file>